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66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3" r:id="rId16"/>
    <p:sldId id="284" r:id="rId17"/>
    <p:sldId id="285" r:id="rId18"/>
    <p:sldId id="286" r:id="rId19"/>
    <p:sldId id="287" r:id="rId20"/>
    <p:sldId id="288" r:id="rId21"/>
    <p:sldId id="289" r:id="rId22"/>
    <p:sldId id="290" r:id="rId23"/>
    <p:sldId id="291" r:id="rId24"/>
    <p:sldId id="292" r:id="rId25"/>
    <p:sldId id="293" r:id="rId26"/>
    <p:sldId id="294" r:id="rId27"/>
    <p:sldId id="295" r:id="rId28"/>
    <p:sldId id="296" r:id="rId29"/>
    <p:sldId id="297" r:id="rId30"/>
    <p:sldId id="26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5064" autoAdjust="0"/>
  </p:normalViewPr>
  <p:slideViewPr>
    <p:cSldViewPr>
      <p:cViewPr varScale="1">
        <p:scale>
          <a:sx n="107" d="100"/>
          <a:sy n="107" d="100"/>
        </p:scale>
        <p:origin x="636" y="10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10:55.6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6200 6293 219 0,'0'-2'36'0,"0"-1"4"0,0 0-10 16,0 3-2-16,0-1-16 15,5-1-7-15,-1-2-2 16,3 3-2-16,0-3 0 15,2 2 0-15,4-1-1 16,-1 0 0-16,1-2 1 0,5 4-1 16,2-1 0-16,2-2 1 15,2 1-1-15,3-1 1 16,2 3 0-16,0-3 0 16,0 4 0-16,1 0 2 15,2 0-1-15,-1 0 0 16,3 0 2-16,2 0-1 0,2 0-1 15,1 4 1-15,2 1-1 16,3-2 1-16,2 3 0 16,3 0-1-16,-1-3-1 15,4 4-1-15,1-2 0 16,2 0 1-16,-3 1-1 0,2-2 1 16,-1-1-2-16,1 1 1 15,-1 1 3-15,-1-2 4 16,6-1-3-16,-3 2-2 15,6 0-1-15,-2-3 0 0,4-1 0 16,0 0-1-16,-1 0 0 16,0 0 0-16,0 0 0 15,1 0 1-15,1 0-1 16,-3 0 0-16,0 2 0 16,-3 0 0-16,2-2 0 15,-1 2 0-15,-1-1 0 0,1 1 0 16,-3 0 0-16,1-2 0 15,-1 0 0-15,3 0 0 16,-2 0 1-16,-1 0-3 16,-2 0-1-16,2-4-1 15,-5 1 4-15,4-1-1 0,-3 1 1 16,2-3-1 0,-1 1 3-16,1 0-2 0,-1-1 0 15,-2 1-1-15,-4-1 1 16,-4 1 1-16,-1 0 0 15,-8 1-1-15,-2 1 0 0,-3 0-1 16,-4 0 2-16,-2 1 2 16,1 1 1-16,-3 1-3 15,-3-2 2-15,-2 2-3 16,-2 0-1-16,-2 0-1 16,-5 2-12-16,-4 5-31 15,-3-3-43-15,0-1-74 0</inkml:trace>
  <inkml:trace contextRef="#ctx0" brushRef="#br0" timeOffset="2015.6083">11665 6302 307 0,'42'-2'6'0,"2"-3"7"16,4-1 3-16,1 2-10 15,2 1-3-15,3-1-4 16,0 3 5-16,0 1-2 0,1 0-3 16,-1 0 3-16,-1 0-3 15,3 0 2-15,1 0 0 16,0 0-1-16,4 0 1 15,5 0 0-15,-2 0 0 16,4 0-1-16,4 0 0 16,-1-2 2-16,3 2-1 0,1 0 0 15,1 0 2-15,1 0-3 16,4 0 0-16,0 0-2 16,0 0 1-16,1 0 4 15,0 0-7-15,1 0 8 16,4 0-4-16,-4-5 5 0,0 1 8 15,-2-2-3-15,-1 3-7 16,-5-1 0-16,-5 1-2 16,-4-2-1-16,-7 1 0 15,-3 2 1-15,-4 1-2 0,-5-3 1 16,-7 4 2-16,-4 0 0 16,-4 0 7-16,-3 0-7 15,-7 0-2-15,0 5-4 16,-7 1-39-16,-6-1-60 15</inkml:trace>
  <inkml:trace contextRef="#ctx0" brushRef="#br0" timeOffset="4062.5059">15859 6191 114 0,'-3'-3'63'0,"-3"-1"-37"0,5 2 2 15,-1 0-12-15,2 0-6 16,-3 1-8-16,3 1-1 15,0-4-1-15,0 4-3 16,0-3-4-16,0 3 3 0,3-4 3 16,2 4 6-16,6-3-1 15,-3 3 1-15,7 0 1 16,-1 0-2-16,6 0 0 16,0 0-2-16,1 0-1 15,3 0 0-15,1 0-2 16,2 0 2-16,4 0-1 0,1 2 0 15,2-1-1-15,2 3 1 16,3-1 1-16,3-1-2 16,2 0 3-16,2-1 5 15,-2 1-1-15,8 2 0 16,-2 0-4-16,4-3-1 16,0 5 1-16,2-1-2 0,2 0 1 15,3 1 0-15,-1-1-1 16,6 2 3-16,-2-2-1 15,1 1-1-15,3-1 2 16,-2 1 2-16,2-1 4 0,3 1 0 16,-3-2 0-16,3 1-1 15,2-2-2-15,-2 2-2 16,-1-1 2-16,0-1-2 16,4-1 1-16,-4 4-3 15,3-5-1-15,3 1-1 0,-1 0 0 16,4 0 1-16,1-1-1 15,-2 1 0-15,0-2-1 16,0 2 2-16,0-2 1 16,-1 0-4-16,2 0 2 15,-2 0 2-15,2 0-2 16,0 0 1-16,0 0-2 16,2 0 2-16,-6-2 0 0,2 2-1 15,3 0 0-15,-4 0-1 16,2 0 1-16,1 0 1 15,-4 0-2-15,3-2 1 0,-1 1 1 16,-1 1-2-16,-5-2 1 16,3-2 1-16,-5 3-1 15,0-2 0-15,-2 2 0 16,1-3 0-16,0 2 0 16,-7 1 1-16,0-1-2 15,-5 0 2-15,-2 2-2 0,-4-2 2 16,-2 2-1-16,1 0-1 15,-3 0 0-15,-2 0-15 16,-1 0-20-16,-2 0-32 16,-7 0-98-16</inkml:trace>
  <inkml:trace contextRef="#ctx0" brushRef="#br0" timeOffset="15546.8175">17766 8272 165 0,'0'-3'9'0,"0"-2"21"16,0-1-11-16,0 2-5 15,0 1-10-15,0 3-3 16,0-4-3-16,0 4 4 16,0-3 0-16,0 1 5 15,0 0 14-15,0 1-7 0,0-3 16 16,0 4-16-16,0-2-12 16,5 1-13-16,4-3 11 15,2 4-5-15,5-4-6 16,4 2 3-16,-1 1 12 15,7-1-7-15,1 0 8 0,3-1-5 16,3 3 8-16,4-2-4 16,3 2-4-16,3 0 5 15,4 0 0-15,3 0-2 16,7-2-6-16,1 2 10 16,3-2-3-16,5 2 0 15,2 0-2-15,3 0-1 0,4 0 1 16,3 0-2-16,2 0 2 15,6 0-1-15,4 0 0 16,0 4 0-16,5-1 0 16,2 3-1-16,3-3 2 0,2 3-4 15,5 0 2-15,-1 2 0 16,7 1 0-16,-2 0 0 16,6 1-1-16,-2-3 4 15,3 4-3-15,3-2 0 16,-1 2-3-16,-1-2 6 0,1-2-3 15,-3 4 2-15,-1-6-4 16,-1 2 4-16,-3-3 0 16,-3 1 1-16,-4-1 1 15,-5-1 5-15,-3-1-3 16,0 0 2-16,-6-2 1 16,-1 2-2-16,-7-1 2 0,-3 1-3 15,-9 0-3-15,-5-1-1 16,-10 3-2-16,-10 2 1 15,-7 1-3-15,-10 5-16 16,-7-1-22-16,-10-1-36 16,-12 2-142-16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22:32.5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6308 6430 146 0,'-7'-7'9'0,"1"0"-2"15,2-2-7-15,-1 4 1 0,0-1-1 16,1-1 2-16,1 0-2 15,-1 2 3-15,0-2 7 16,-1 1 4-16,3 1 0 16,-1-2 11-16,1 1-13 15,0-1-2-15,2 2-4 0,0-1-3 16,0 3-1-16,0-1 2 16,0 3-3-16,0-3 1 15,5 4-1-15,2-2 0 16,-1 2 1-16,3 0-1 15,0 0 0-15,2 0 0 16,1 0 0-16,2 4 1 0,1-1-2 16,4 3 0-16,0 1 1 15,3-2-1-15,1 1 1 16,-2-3 0-16,4 2-1 16,-1-1 3-16,1-2 3 15,2 1 2-15,-1-1 1 0,5 0-3 16,3 0 1-16,3-4-4 15,0 4-1-15,6-2 0 16,-3 0 3-16,4 0 1 16,-1 0-3-16,3 0 1 15,-5 0 2-15,4 0-2 0,-1 0-1 16,2 0-3-16,-2 0 2 16,3 0-2-16,-2 0 1 15,-1 0-2-15,3 2 2 16,1 1-1-16,-4-1 0 15,2 0 0-15,3-1-1 16,2-1 2-16,-2 0-1 16,4 0 0-16,-3 0 0 0,2 0 0 15,-3 0 0-15,-1 0 0 16,2 0 0-16,-2 0 6 16,-2 0-3-16,3 0-1 0,-5-1-1 15,1 1 0-15,0-2-1 16,0 0 0-16,0 2 0 15,-1-2 2-15,-2-1-2 16,-1 1 5-16,-3-2 0 16,2 1-1-16,-4-3 2 15,-4 3-3-15,0-1-1 16,-3 3-1-16,-4-1 1 0,-2 2-2 16,-3 0 1-16,-2 0-1 15,-2 0 1-15,-3 0-1 16,-2 2 0-16,-3 1-1 15,-1-1 0-15,1 1 1 16,-3 0 0-16,1-2 0 16,-1 1 1-16,-2-1-1 0,2 1-1 15,0 0 1-15,0 0 0 16,-1-2 1-16,-1 2-1 16,1-2 0-16,-1 0 0 0,5 2 0 15,-3-2 0-15,4 3-12 16,-2-3-24-16,-5 0-69 15</inkml:trace>
  <inkml:trace contextRef="#ctx0" brushRef="#br0" timeOffset="2937.7564">10551 6606 184 0,'2'0'18'0,"3"-7"-9"16,2-2 15-16,4 1-16 16,2 0-2-16,2 1-1 0,4-1-4 15,-1 2-2-15,1 0-8 16,3-1-15-16,-3 1 12 16,3-3 11-16,2-1-12 15,3 2 24-15,2-5 12 16,1 4-10-16,8-1-1 0,-3 2-7 15,5 0-2-15,2 2-1 16,2-1-1-16,3 2 2 16,3-2-2-16,4 1 0 15,2 3 0-15,3-1 0 16,2 0 1-16,2 3 2 16,2-1-3-16,1 0 1 0,2 0 1 15,1 1 4-15,1-1 1 16,5 2-3-16,-1 0 1 15,-1 0-4-15,5 0-1 16,-3 0 0-16,0 0-1 0,2 0 1 16,-2 3 0-16,1 1-1 15,1-1 1-15,-3 3-1 16,0-2-1-16,-3 1-5 16,-4 1-5-16,-4-3 1 15,-5-3 3-15,-7 0 6 16,-5 0-1-16,-9-6 8 15,-3-2 10-15,-2-5 13 0,-3 5-5 16,-2 0-13-16,-2 2-8 16,-4 6-1-16,-1 0-2 15,-7 10-14-15,-11 5-59 0,-8-2-66 16</inkml:trace>
  <inkml:trace contextRef="#ctx0" brushRef="#br0" timeOffset="9468.5448">3391 6403 222 0,'-17'-18'-22'0,"0"-1"31"15,4 1-1-15,-1 0-1 16,2 6-3-16,-1 0-1 0,1 2-3 16,3 5 0-16,1-2 1 15,3 5-1-15,2-2 0 16,1 3 0-16,2 1 0 16,-2-2 0-16,2 2-1 15,0 0-3-15,0 0-2 16,0 0 9-16,7 0 14 0,3 0-13 15,0 0-2-15,4 2-1 16,3 3-1-16,3 1 1 16,-1 1-1-16,4-2 0 15,-1 2 0-15,3 0 0 0,0-1 1 16,-1-1-1-16,4 2 0 16,3 0-1-16,-1-3 1 15,6-1 1-15,5-1-3 16,1 0 1-16,4 0 0 15,5-2 3-15,1 0-2 0,0-2 1 16,4 2 0-16,-2 0 2 16,3 0-1-16,1 0 1 15,0-4 1-15,2-1 7 16,1-2-7-16,0-2 4 16,0 4-2-16,2-5 2 15,-2 3-3-15,-2-1 3 16,0 2-4-16,2-1 8 0,-1 3-8 15,-1 1 4-15,0-2-3 16,4 1-3-16,0 3 0 16,0-2-1-16,0 1 0 15,1 1 1-15,-1-1-1 0,6-2 0 16,-5 3 0-16,6-3 0 16,0 2 0-16,0 1-2 15,-1 1 1-15,1 0 2 16,-2 0-2-16,1 0 1 15,2 0 0-15,-1 0-2 0,-2 0 2 16,3 3 1-16,0 1-2 16,-1-3 1-16,1 2 0 15,-2-2-1-15,1-1 1 16,2 2-1-16,0-1 0 16,-2 1-1-16,3 1 2 15,1 0-1-15,-2-1 2 0,-1 3-4 16,4-2 2-16,-7 4 2 15,1-1-2-15,-1 1 1 16,0 2-2-16,0 0 1 16,-2-2 1-16,4 2-1 0,-1 0 0 15,2 0-1-15,-3 0 2 16,-1 0-2-16,1 0 1 16,-2-1 0-16,3 2 1 15,1-2-1-15,-2-1 2 16,6 0-2-16,-1 1 1 15,2-5 1-15,1 1-1 0,-1-1 1 16,1 0-2-16,-1-2 2 16,3 1-1-16,0-2 0 15,3 0 0-15,-2-2-1 16,4 2 2-16,1 0-1 16,1-1-1-16,-1-3 2 15,2-3-1-15,-1 1 1 0,1-1-1 16,-1 2 0-16,4-1-1 15,-3 3 1-15,0-2-1 16,1 2 1-16,-1 0-2 16,0 2 2-16,-2-3-1 0,3 2 0 15,-3 2 2-15,2-2-2 16,2 2 1-16,-5 0-1 16,0 0 0-16,-1 0 1 15,-5 0 0-15,2 4-1 16,-3 0-1-16,0-3 2 15,0 2-1-15,3 1 0 0,2 0 0 16,-2-1 2-16,-2 1-2 16,-2-1-2-16,-1-1 4 15,-2 2-2-15,0-3 0 16,0 0 0-16,-1 2-2 16,2-1 4-16,0 0-2 15,0 0 0-15,0-2-2 0,-3 0 2 16,1 0 0-16,-3 0 2 15,-1 0-2-15,0 0 0 16,-1 0 0-16,-3 0 1 0,0-4-1 16,-2 2 1-16,-4-1 0 15,-1 1 0-15,-5-2 0 16,-2-1 0-16,-2 0 0 16,-7 1 0-16,-3-2 1 15,-3 2 3-15,-1-2 1 16,-5 2-2-16,1-1-1 0,2 3-3 15,-8-1 0-15,-4-3 1 16,3 3 0-16,-2 0-2 16,-6-1 2-16,1 2-1 15,-3-2 0-15,-1 3 1 16,-3-1-1-16,-1-2 1 0,1-1 0 16,-1-1 1-16,1 1-2 15,1-2 0-15,0 0 0 16,-3-4 1-16,2 1 0 15,-1-3-1-15,2 0 0 16,-2-1 1-16,-1-2-2 0,1 2 0 16,0-2-4-16,0-2 0 15,-1-3 2-15,1 3 2 16,-2-6 0-16,1 1 1 16,-1 0 1-16,0-2 0 15,1 0-1-15,-2 4-1 16,-1-4 3-16,1 1-1 0,-1 3 0 15,1 0 1-15,-3 1-1 16,3 2 1-16,-2-5 0 16,-2 5 0-16,0-5-1 15,0 1 3-15,0 0-1 16,0 0 0-16,-4 2-2 0,1-1 1 16,-3 3 0-16,1-1 1 15,-2 1-2-15,-1 1 0 16,0 2 1-16,-3 0-2 15,2-1 1-15,-4 2-1 16,1 2 2-16,1 1-2 0,-7-3-3 16,2 4 3-16,-3 0 1 15,-5 1-1-15,-3 0-1 16,-3 2-2-16,-5-1-3 16,0 5 3-16,-9-2 1 15,1 1-1-15,-4-1 2 16,1 3 0-16,-3-1 0 0,-2-3 1 15,-3 5 0-15,-2-3 1 16,-2 0-1-16,-3-1-1 16,2 1 2-16,-1-3-1 15,6 0 0-15,-6-2 1 16,6-1-1-16,0-1-1 0,-4-2 2 16,-1 2-1-16,-4 1 0 15,-1 0 0-15,-3 0 0 16,-2 0 1-16,-2 0-2 15,1 3 1-15,-3 0 0 16,-1 1 0-16,2 2 1 0,-3 0-1 16,-3-1 0-16,2 1 0 15,-2 1 0-15,0-1-1 16,-4 0 1-16,5-1 0 16,-2 0 1-16,2 1-2 15,2 1 1-15,-3-2 1 16,3 1-1-16,-3-2-1 0,0 4 0 15,-2-3-3-15,4 2-3 16,-7-2-3-16,3-1 5 16,2 2 3-16,0-1 0 15,0 0-1-15,2-2 0 0,-3 0 1 16,2 0-1-16,-2 1-3 16,0 0 0-16,0 0 1 15,-2-2 7-15,0 4-2 16,2-4 1-16,-2 1-1 15,-1 2 1-15,-2 1-1 0,-1-1 1 16,0 2-2-16,2-3 2 16,-2 2 0-16,2 0-2 15,0 2 2-15,0 1-1 16,-2-3 0-16,0 3 0 16,-1 1 0-16,0 0 0 15,2-2 0-15,-1 2 1 0,2 0-2 16,0 0 2-16,0 0-1 15,0 0 0-15,-3 0 0 16,2 2-1-16,-3 2 1 16,3-2 1-16,0 0-1 15,-1 0-2-15,-3-2 2 0,0 2-3 16,3 0 1-16,-5 0 1 16,5-2-1-16,0 0 2 15,3 0-1-15,-3 0 0 16,3 0 1-16,-1 0-3 15,0 0 1-15,-4 0 1 0,2 0-1 16,-3 2 3-16,2-2-1 16,4 0 1-16,-5 0-1 15,5 0 0-15,-1 0 1 16,2 0-1-16,0 0 0 16,0 0 0-16,3 0 0 0,0 0 0 15,5 0 0-15,-2 0 0 16,0 0 0-16,4 0 1 15,0 0-2-15,0 0 2 16,-2 0-1-16,3 0-1 16,-4 1 2-16,6 2-1 0,-1-3-1 15,3 3 1-15,3-2 0 16,1 1 1-16,1 1-1 16,-3-1 0-16,5 2 0 15,-2 0 0-15,2-1-1 16,0 3 2-16,1-1-1 15,2 0 0-15,2 1-1 0,4 1 2 16,2 0-1-16,3 0-1 16,1 0 2-16,2 4-1 15,-2-3 0-15,5 5-1 16,-2-1 1-16,5 1 0 0,2 1 0 16,2 1-1-16,5-3 2 15,3 4-1-15,4-1-2 16,4 2 2-16,0 1-1 15,2 0 0-15,4 3-1 16,0-1 0-16,3 3 1 16,3 0 1-16,-1 6 0 0,1-1 0 15,0 4 0-15,1 4 0 16,-1 3 0-16,1 3-2 16,-1 2 0-16,-3 2-3 15,-1 1 10-15,1 1-4 16,0-1 0-16,0-1-1 0,4 0 2 15,3 1-2-15,0-1 0 16,5 3 0-16,7-4 0 16,3 4 1-16,1-3 0 15,6 1 0-15,1-1-1 16,8 4-17-16,1-2-28 0,0-2-28 16,2-4-56-16</inkml:trace>
  <inkml:trace contextRef="#ctx0" brushRef="#br0" timeOffset="13327.8344">11244 7616 288 0,'18'-14'-30'0,"5"-4"61"16,4 0-11-16,7 1 2 16,3-1-9-16,0 1-4 15,4 2-5-15,-2 2 0 16,3 2-1-16,-4 0 1 15,1 6-3-15,-5 2 0 0,-3-1-1 16,-1 3 0-16,-3 1 0 16,0 0-7-16,-1 0-7 15,-3 0-9-15,-2 5-13 16,-3 2-3-16,-4 2-35 16</inkml:trace>
  <inkml:trace contextRef="#ctx0" brushRef="#br0" timeOffset="16968.1913">10427 7452 265 0,'-20'-13'-9'0,"-1"-1"17"16,1 0 14-16,0 2 4 15,5-1-5-15,5 4 4 0,1 4-8 16,4 0-7-16,2 1-3 16,0 4-3-16,3-2-4 15,0 2-6-15,4 0-6 16,10-4 10-16,5-1 6 15,9-4 1-15,5-7-1 0,2-2 0 16,3-3-1-16,-2 1-2 16,-4 3-1-16,-8 4 1 15,-8 6 0-15,-11 7-3 16,-5 7-26-16,-23 22-29 16,-16 6 1-16,-14 12-20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23:14.3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7527 7414 264 0,'0'-10'35'0,"0"-1"-4"0,0 0-15 16,0 3-8-16,1-1-6 16,4 0 1-16,2 0-2 15,0 2 0-15,0-2 1 16,2 2-2-16,2-2 0 16,-1 1 0-16,3 2 1 0,5 0-1 15,-2-1 1-15,2 2 0 16,4-1 1-16,-1 3-2 15,0 1 1-15,3 0-1 16,1 2 0-16,2 0 0 16,0 0 0-16,4 0 0 0,-1 0 0 15,3 0 0-15,1 2 0 16,0 1 1-16,3 1-1 16,3 0 0-16,-2-1 0 15,3 1 0-15,0 1 0 16,4-3 0-16,0 2 0 15,4-3 0-15,-3 1 1 0,3 0-1 16,3-1 0-16,4 1 1 16,0-2 1-16,4 0-2 15,1 0 1-15,3 0 0 16,2 0-1-16,-3 0 0 16,1 0 1-16,1 0-2 0,1 0 2 15,2 0 0-15,4 0 0 16,0 0 0-16,1 0-1 15,3 0 1-15,1-2-1 16,1 2 4-16,2 0-3 0,-1 0-1 16,2 0 0-16,-2 0 0 15,2 2 1-15,-6 2-1 16,1-2 0-16,-1 0 1 16,-2-1-1-16,2-1 0 15,-6 2 1-15,-1 0-1 16,0-2 0-16,1 2 0 0,-7-1 1 15,-5 1-1-15,-6 2 1 16,-2-1 0-16,-8 1 1 16,-1-2 0-16,-8 1 6 15,-3 1-3-15,-4-2-1 16,-3 0 2-16,0-1-1 0,-7 3-2 16,4 1-4-16,-7-3-6 15,-10-2-80-15</inkml:trace>
  <inkml:trace contextRef="#ctx0" brushRef="#br0" timeOffset="9734.185">10910 7434 284 0,'-11'2'88'0,"3"-2"-74"16,-4 0-13-16,9 0 0 15,3-2-1-15,0-1 0 16,10-3-2-16,9-2-2 0,6-3 3 15,5-5 4-15,4 0-2 16,0 1 0-16,-1 1-11 16,-1 3-11-16,-7 2-2 15,-1 6-3-15,-3 1-5 16,-3 2-12-16,-6 0-10 16,-2 4-39-16</inkml:trace>
  <inkml:trace contextRef="#ctx0" brushRef="#br0" timeOffset="18390.2931">7642 7413 122 0,'2'-2'30'0,"-1"-3"-5"15,-1 1-9-15,2 3-9 16,0-3-4-16,-2 0-3 15,3 2 1-15,2-1 0 16,-4-1-2-16,1 1 0 0,3-1 2 16,-1 2 0-16,-2 1 0 15,-2-3 16-15,1 4-9 16,3 0 6-16,-2 0 2 16,3 0-4-16,3 0 0 15,0 0-2-15,5 0 1 0,3 0-4 16,4 0-3-16,3 0-2 15,2 0-1-15,2 2-1 16,4 1 1-16,1 1-1 16,4 1 2-16,-2 1-4 15,6 1 4-15,3-2-2 0,4-1 0 16,3-1 1-16,2-1-4 16,9 0 5-16,2-2-2 15,0 0 1-15,3 1-1 16,4 2 1-16,-1 0-2 15,2 1 2-15,1-1-1 0,2 1 0 16,3 1 0-16,6-2 3 16,1-1 0-16,3 0-1 15,3 0-1-15,2-2 0 16,-2 2 0-16,0 2 1 16,-4-1-2-16,2 0 0 15,-3 3 2-15,-3-1 2 0,1 1 3 16,-5 1 1-16,3-2 3 15,-3 0-1-15,-3 3 0 16,0-5-3-16,-1 1-1 16,-4-3-4-16,-4 1 5 15,-3 0-4-15,-5 0 0 0,-11-1-2 16,-10 5-1-16,-8-1-1 16,-7 6-23-16,-8 4-26 15,-6 4-21-15,-4 4-25 16,-4 5-78-16</inkml:trace>
  <inkml:trace contextRef="#ctx0" brushRef="#br0" timeOffset="22218.3683">5153 10408 187 0,'-5'0'11'0,"-2"-4"27"16,0 0-4-16,-1 1-22 15,1-1-7-15,0 3-2 16,0 1-2-16,-3-2-1 16,1 2 0-16,1 0-3 0,1 0 3 15,1 0 1-15,-1 0 2 16,1 0 2-16,3 0-2 16,0 0 0-16,-1 2 3 15,1 2-2-15,1-3-1 16,2 2-1-16,-5 1 0 15,5 0-2-15,0-2 0 0,0 1 0 16,0 1 3-16,5 1-1 16,0 1 1-16,4 1 1 15,5-2 2-15,1 1-2 16,5-2-1-16,1 2 0 16,2-2-1-16,2 1-2 15,6-2 3-15,-1 3-5 0,3-2 4 16,1-2-1-16,5 3-2 15,1-4 1-15,3 3 0 16,-2-2 1-16,8 2-1 16,-3-3 0-16,3 2-5 15,5-1 9-15,-1 0-2 0,1-1-1 16,2 4 0-16,2-2 0 16,4-1-4-16,0 0-7 15,2 1 21-15,4 1-9 16,2 0-1-16,1-2-1 15,0 3 0-15,2-2 0 0,-2 2 0 16,4-1 1-16,1 1-1 16,-1 1 0-16,4 3 0 15,2-2 0-15,2-1 0 16,1 6 0-16,3-4 0 16,0 0 0-16,4 2 0 15,1 0 0-15,0-2-3 0,3-1 1 16,2-1 1-16,0 0-6 15,2 3 2-15,-2 2 5 16,5-4 4-16,-1 4-2 16,5 0-4-16,-3-1 3 0,6 0-1 15,-2-2 0-15,3-1 1 16,0 0-1-16,0-4 1 16,4-2-1-16,-3 3-2 15,2-4 4-15,2 1-1 16,-1-1-1-16,-2 0 1 15,2 0 2-15,-1 0-1 0,3 0 1 16,-1 0-1-16,4-1 0 16,-4-4 0-16,5-1-1 15,-5-1 3-15,7 1 1 16,-9 0 0-16,4-2-1 16,-4 0-1-16,-2 0-2 0,-2 0 3 15,-2-2 3-15,1 0 2 16,-6-1 1-16,-3-1-4 15,-6 0-4-15,2 3 1 16,-7-2 0-16,-3 1-3 0,-3 3 1 16,-3 3-1-16,-6 4 0 15,-5 0-19-15,-12 0-35 16,-12 0-98-16</inkml:trace>
  <inkml:trace contextRef="#ctx0" brushRef="#br0" timeOffset="31733.7144">9130 11539 192 0,'-2'-8'15'16,"2"-4"27"-16,-1 5 10 15,1-2-14-15,0 2-19 16,0 2-14-16,1-1-5 16,4 1 3-16,-2 1-1 15,1 0-1-15,-1 3-1 0,1-1 2 16,1 2-2-16,4 0 0 16,2 0-1-16,5 0 0 15,4 3 0-15,3 5-3 16,4-3 5-16,6 2-2 15,1-2-17-15,1 3 14 16,1-3-2-16,3 0 4 0,2 2 0 16,-2 2 0-16,5-1 2 15,5-1 0-15,4 0 0 16,1-1-3-16,8-1 7 16,-1-2-7-16,8-1 6 0,-1-2-9 15,0 0 17-15,-2 0-9 16,2-2-2-16,-7-5 1 15,-2 0 4-15,-5 0 5 16,-3 2 1-16,-5-3 0 16,0 3-3-16,-9 1-3 0,-1 4-1 15,0 0-3-15,-9 9-2 16,-7 5-4-16,-10 10-51 16,-10-4-109-16</inkml:trace>
  <inkml:trace contextRef="#ctx0" brushRef="#br0" timeOffset="36983.4336">16983 11574 240 0,'-2'0'50'0,"2"0"-16"16,0 0-34-16,2 0-14 16,6 0 19-16,0 2-4 15,4-2 4-15,2 0 0 0,0 0-1 16,0 0 4-16,9 0 2 15,2 0-2-15,8-4 2 16,3 1 1-16,11-1-8 16,5 1-3-16,4 0 0 15,7-2 1-15,5 2-3 0,3-2-1 16,5 0-2-16,2-3-8 16,2 1-6-16,-3 0-6 15,0 2-6-15,-5-2 7 16,-2 1 19-16,-1-1 5 15,-3 0 3-15,-5 1 15 16,-2 1 10-16,-4 1-7 0,-6 3-9 16,0-1-4-16,-6 2-4 15,-4 0-3-15,-5 0 0 16,-2 11-4-16,-6-4-42 16,-6 3-72-16</inkml:trace>
  <inkml:trace contextRef="#ctx0" brushRef="#br0" timeOffset="43624.4343">4690 11687 331 0,'1'-5'-24'15,"-1"-6"29"-15,0 0 4 0,0 0 2 16,5 4-3-16,0-2-3 15,4 2-6-15,3 2 0 16,-1-4 2-16,3 3-1 16,3 1-3-16,-2 0-3 15,7-2 2-15,2 0 5 16,-3-3-1-16,2 5 0 16,1-2 1-16,1 1 2 0,1 1 2 15,-2 2-2-15,1-2 1 16,4 1-2-16,0 0 1 15,3 2-2-15,0 1 0 16,4-1-1-16,0 0 0 0,4 0 0 16,1 0 1-16,2 1-1 15,4-1-1-15,-3 0 2 16,3 2-1-16,0 0 0 16,2 0 0-16,-1 0 1 15,0 0-1-15,5 0 1 0,-4 0 0 16,4 0 0-16,3 0-1 15,1 0 3-15,3 0-3 16,1 0 0-16,0 0 0 16,2-3 0-16,-1 1 1 15,-1 0-1-15,2-1 0 0,3 1 0 16,-3-2 1-16,2 2 3 16,3 0-1-16,1 1-1 15,4 1 4-15,0 0-5 16,7 0 2-16,-2-2 1 15,3 2-1-15,1-2-1 0,-2 1 1 16,-3-3-1-16,2-2 4 16,-1 1-3-16,-2 0 2 15,6-1 2-15,0 1 0 16,3 2-3-16,-1-1 0 16,2 0-2-16,2 4 0 15,2-3-1-15,-2 1 0 0,2 0 0 16,-4 1 0-16,2-1-1 15,-5 0 0-15,0 0 0 16,-3 0 0-16,1 0 1 16,-1 1-1-16,3-1-1 15,-5 2 1-15,2 0 1 0,1 0-2 16,-3 0 1-16,0 2 1 16,-3 5-1-16,-1-2 0 15,-2 4 0-15,-2 0 0 16,0-4-1-16,-3 2 2 15,-4-1-1-15,-1-3 0 0,-4-1 0 16,-4-2 0-16,-3 0 1 16,2 2-2-16,-3 0 2 15,-2 0-2-15,1 1 1 16,-3 1 0-16,3 3 0 16,-2 2 0-16,0 1 0 15,-3 9-16-15,-4-1-34 0,-14-8-92 16</inkml:trace>
  <inkml:trace contextRef="#ctx0" brushRef="#br0" timeOffset="50327.7148">2801 12120 351 0,'-12'-22'7'0,"-3"-1"8"0,3 6-8 15,2 0 3-15,3 4-7 16,-2 1 1-16,4 4 0 16,-1-3-1-16,2 7-2 0,3 1 0 15,1 3-1-15,0 0-2 16,0 4-6-16,0 16 3 15,3-1 3-15,2 9 1 16,-2 9 2-16,2 3-1 0,-1 2 1 16,-1 7-1-16,-1-1 1 15,-2 2-1-15,0 3-1 16,0 4 3-16,-10 0-3 16,-5-1 0-16,-4-1 2 15,-3-1-1-15,-2-8 0 16,5-5 1-16,1-7 0 15,4-9-2-15,4-7 2 0,1-6 0 16,6-6-1-16,1-2 2 16,-1-4-2-16,1 0 1 15,2 0 0-15,-2 0 2 16,2 0 4-16,0-4 8 16,0 4-5-16,0 0-3 0,9 0-7 15,3 14 0-15,10 16-1 16,0 15 2-16,5 23 6 15,-1 21 3-15,-1 14-4 16,2 16-2-16,4 10-3 0,5 9 2 16,11 2-3-16,10 1-20 15,11-3-67-15,6-12-112 16</inkml:trace>
  <inkml:trace contextRef="#ctx0" brushRef="#br0" timeOffset="60249.6926">5441 12377 130 0,'27'-16'72'15,"-1"-4"-65"-15,1 6-3 16,-2 5-3-16,1 2-1 0,-5 7-5 16,-3 0-25-16,-8 0-4 15,-5 9-20-15</inkml:trace>
  <inkml:trace contextRef="#ctx0" brushRef="#br0" timeOffset="63421.3988">8195 12643 28 0,'0'-4'10'0,"2"0"-2"16,-1 1 0-16,-1-1 9 15,4 1-3-15,-1-3-11 0,0 3-5 16,1-1 1-16,-4 1 2 16,1 1 1-16,1 0 13 15,-2 0 15-15,0 2-10 16,0 0-1-16,0 0-4 15,0 0-7-15,0 0-2 0,0 0-5 16,0 0 0-16,0 0-1 16,2 0 0-16,-1 0 2 15,1 0 3-15,2 0 6 16,1 0 3-16,-2 0 15 16,9 0-8-16,-2 0-6 0,2 0-9 15,3 0-2-15,3 0-3 16,0 2 0-16,4-2-1 15,-3 2-1-15,3-2 3 16,0 0-2-16,0 0 0 16,-2 0 1-16,1 0 0 15,2 0 0-15,-2 0 1 16,-3-2-3-16,-2 2 2 0,-1 0 0 16,-3 0-1-16,-4 0 0 15,-1 0-2-15,-5 0 1 16,1 0-1-16,-1 0 1 15,0 0 0-15,-1 2 1 16,1 3 4-16,0-1-20 0,-2-4-82 16</inkml:trace>
  <inkml:trace contextRef="#ctx0" brushRef="#br0" timeOffset="65374.562">9466 12554 123 0,'-2'0'29'0,"-1"0"-13"15,3 0-6-15,0 0-8 16,0 0-2-16,0 0 1 16,0 0 0-16,0 0 0 15,0 0 1-15,0 0 8 16,0 0 9-16,0 0 2 15,0-2 2-15,0-2 5 0,5 2-13 16,3 0-9-16,1 1 1 16,3-1-7-16,3 2 5 15,0 0-4-15,2 0 2 16,0 0-2-16,5 0-2 16,0 0 2-16,2 0 0 0,0 0-1 15,5 0 0-15,0 0-4 16,1 0 7-16,4 0-3 15,0 0 1-15,3 0-1 16,-1 0 1-16,1 3-2 16,2 1 2-16,1 0-1 0,0 1-3 15,2 0 4-15,0 0-2 16,3-1 4-16,0 0-4 16,1-2 3-16,2 0-2 15,-1-1-3-15,4-1 3 16,1 0 0-16,0 0 0 15,0 0 1-15,2 0-2 0,0-1 2 16,-4-1 2-16,1 0-4 16,-3 0 4-16,1 0-2 15,-7 2 0-15,2 0 1 16,-1 0-1-16,-4-2 0 0,3 0 3 16,-5 2 0-16,1-1 0 15,-4-1 3-15,0-1-4 16,0 1 2-16,0 0-4 15,-2-1 3-15,-1 1-2 16,-1-2 0-16,-1 2-2 0,0 0 1 16,-2 2 0-16,0 0-4 15,-3 0 4-15,-1 0-2 16,-5 4-11-16,-2 3-15 16,-5 2-24-16,-8-2-25 15,-3-3-99-15</inkml:trace>
  <inkml:trace contextRef="#ctx0" brushRef="#br0" timeOffset="67436.9136">16765 12810 216 0,'-1'2'57'16,"-3"-2"-42"-16,1 0-15 0,-2 2 0 16,-2 3-1-16,-5 1-3 15,2 1-20-15,-1 0 8 16,-2 0 4-16,6 0 4 16,0-3 7-16,6-1 1 0,-1-1 0 15,2-2 12-15,0 0 27 16,2 0-12-16,4 0 9 15,7-2-12-15,2-3-4 16,0 1-9-16,5-2-8 16,0-2-1-16,3 1-2 15,2-2 0-15,2 2 1 16,4-2-1-16,3 2 1 0,2-2-2 16,-2 2 0-16,1 0 4 15,-1 3-3-15,-7 0 0 16,-1 3-3-16,-10 1 3 15,-2 0-7-15,-2 0-3 16,-9 5-11-16,-1 2-18 0,-2-2-35 16,-4-3-6-16</inkml:trace>
  <inkml:trace contextRef="#ctx0" brushRef="#br0" timeOffset="68124.3539">14914 12930 178 0,'24'0'51'16,"-1"-5"-48"-16,6-3-8 0,7 3 22 16,5 0-11-16,4-1 6 15,5 1 1-15,8-1-1 16,4 1-6-16,3 0-2 15,-1 0-4-15,-1-1 0 16,-2 2-4-16,-7 3 3 0,-8-1 2 16,-5-2 1-1,-9 3-2-15,-8-1 3 0,-9 0 13 16,-2 2 9-16,-7 0-18 16,-6 5-9-16,-4 8-15 15,-18-2-46-15,-15-8-158 16</inkml:trace>
  <inkml:trace contextRef="#ctx0" brushRef="#br0" timeOffset="69936.7337">22315 12914 289 0,'0'-4'11'0,"3"-5"2"16,3 1-11-16,-1 2 7 0,0 1-7 16,0 1-1-16,0 1 2 15,-2-3-3-15,1 4 0 16,-1 0-4-16,2-1 2 15,4-1-3-15,4 1-5 16,6-1 18-16,7-2-1 0,8-2 3 16,4-1 2-16,3-2-3 15,5 2-1-15,1 1 1 16,-4-1-2-16,1 1-1 16,-8 2 1-16,-6 0-6 15,-3 1 4-15,-8 1-2 16,-4 2-1-16,-6 0-2 0,-6 2-1 15,-3 0-16-15,-3 4-24 16,-14 3-6-16,-11-1-27 16,-2-3-50-16</inkml:trace>
  <inkml:trace contextRef="#ctx0" brushRef="#br0" timeOffset="70733.5527">20661 12921 198 0,'12'-4'52'0,"-2"-6"-37"16,0 1-3-16,4 0-1 16,1 2 11-16,2-2-2 15,3 1-10-15,4 1-3 16,8 0 1-16,4-1-3 16,3 0-1-16,10 1-2 0,3 0 2 15,2 0-2-15,0 1 1 16,2-1-1-16,-4 2-1 15,-6-2 0-15,-2 3 0 16,-5-1 5-16,-5 0-2 16,-5 3 0-16,-2 0-2 0,-6 2-2 15,-3 0-2-15,-7 4-14 16,-5 6-20-16,-6-1-28 16,-5 0-32-16,-19 0-64 15</inkml:trace>
  <inkml:trace contextRef="#ctx0" brushRef="#br0" timeOffset="71983.4518">23459 12771 28 0,'-2'-4'43'16,"-2"3"-5"-16,2-1-3 15,0-2-12-15,0 4 0 16,2-2 1-16,0 2-4 16,-2 0-10-16,2 0-10 0,0 0-1 15,0 0 1-15,0 0 3 16,0 0 10-16,0 0 15 15,0 0-11-15,0-1 6 16,0-1-9-16,0-2 4 16,4 1-2-16,7-2-5 15,7-3-9-15,7 0 1 0,6-2 2 16,3 0-3-16,1 3 5 16,0-4-5-16,-2 2-1 15,-5 0 2-15,-3 0 2 16,-5 2 3-16,-6 2 1 15,-3-1-4-15,-4 5-3 16,-5-1-1-16,-2 2-4 0,0 0-1 16,-2 0-17-16,-10 5-3 15,-10 4 15-15,-7 3-11 16,-3 3-16-16,-7-1-34 16,-1 1-13-16,0-1-78 15</inkml:trace>
  <inkml:trace contextRef="#ctx0" brushRef="#br0" timeOffset="72280.3103">23254 12996 278 0,'0'2'36'15,"0"-2"-20"-15,10 0-16 16,5-2-5-16,5-4 11 0,8-4 4 15,2-1 10-15,9-3-3 16,2-2 1-16,3 0-5 16,7-4-1-16,0 2-4 15,-5-3 0-15,1 3 4 16,-4 0 1-16,-1 0-5 16,-7 4-5-16,-4 3-2 15,-4 3 1-15,-8 2-4 0,-4 4-12 16,-8 2-26-16,-7 2-17 15,-7 5-50-15,-17 0-8 16</inkml:trace>
  <inkml:trace contextRef="#ctx0" brushRef="#br0" timeOffset="73077.1225">23201 13090 211 0,'17'-5'20'16,"3"-6"-6"-16,1-1-15 15,8-3 8-15,5 0 7 16,1-2-4-16,4 0 1 15,0-3-11-15,-3 2 1 16,-2 0-16-16,-4 4 8 0,-4 3-9 16,-4 1-2-16,-7 1-9 15,-5 1-14-15,-7 1-48 16</inkml:trace>
  <inkml:trace contextRef="#ctx0" brushRef="#br0" timeOffset="73280.229">23327 13072 23 0</inkml:trace>
  <inkml:trace contextRef="#ctx0" brushRef="#br0" timeOffset="75280.1094">3381 13758 159 0,'0'0'133'16,"0"-5"-119"-16,0 0 1 15,0 0-1-15,0 2-3 16,0-3-6-16,0 1-1 16,3-1-2-16,4-1-1 0,0 2 1 15,3 0-3-15,0-1 2 16,-1 1-1-16,4 1 0 15,-1 1 0-15,3 1 1 16,4 0-2-16,3 1 2 16,2-2-1-16,3 2 0 15,4 1 0-15,-4-2 0 16,4 2 0-16,2 0 0 0,-1 2-1 16,2-2 1-16,2 5 0 15,0 1 0-15,3-1 1 16,3 0 1-16,3 3-2 15,3-3 0-15,0 0 1 0,3 0-1 16,3-1 1-16,3 2-1 16,0-3 3-16,3-1-1 15,2 0-1-15,1-2 1 16,6 0 1-16,3 0-1 16,3 0 0-16,1-6 0 0,0-1 0 15,0 0-1-15,-1-4 0 16,0 2 0-16,-4-5 1 15,-1 1 2-15,0 1 4 16,-1-1-1-16,-1 1-3 16,-2 1-1-16,-3 2-2 15,-2-1 1-15,-5 2-2 0,-2-2 3 16,-6 1-3-16,-3 2 4 16,-2 0 1-16,-6 0 2 15,-3 0-4-15,-1-1 1 16,-3 1 0-16,-3 1 1 0,-3 3 4 15,-4-2-4-15,-3 1-1 16,-5 1-2-16,-2-1 2 16,-5 2-2-16,1 1 1 15,-3-3 1-15,0 1 3 16,0-1 2-16,-1 0-4 16,-2-1-2-16,0 0-1 0,2 2-1 15,-2 3-1-15,0 0-6 16,0 0-42-16,0 11-14 15,-4 4-3-15,-12-3-59 16</inkml:trace>
  <inkml:trace contextRef="#ctx0" brushRef="#br0" timeOffset="77795.6395">6715 13511 309 0,'-5'0'23'0,"0"0"1"0,1-3-19 16,3-1-3-16,1 2 0 16,0 1 1-16,0 1-6 15,0 0-1-15,0-1 3 16,3 1-1-16,8 0 0 16,-1 0 4-16,7-3-4 0,0-1 5 15,7-3-6-15,3 0 6 16,1-3 3-16,1-3-3 15,4-2-1-15,-3 0-1 16,1-2 2-16,-4 0-1 16,1-3 1-16,1-1-1 15,0-4 1-15,0 0-1 0,0-5 0 16,-2 1 0-16,2-1-1 16,-3 0 0-16,-3 1-1 15,-4-2 0-15,-4 1 1 16,0 0 2-16,-3 0-3 0,-1-1 6 15,-2 3-2-15,-2-5 11 16,-3 5-9-16,-3-2-4 16,-1-1-2-16,0 1 0 15,0 0 1-15,-5-1 1 16,-2-1-4-16,-2 4 3 0,-2-3-1 16,-1 3-2-16,-3 1 2 15,0 4 5-15,-4-1 3 16,-3 5-5-16,-3 3 0 15,1 1-2-15,-3 3 0 16,-2 3-1-16,0 2 1 16,-2 2-1-16,-1 5 0 0,-2 0 0 15,-2 5 0-15,-2 10-1 16,-3 4 1-16,-2 6-1 16,1 2-1-16,3 1-5 15,5 3 6-15,4 1 1 0,1 3 0 16,5 5 0-16,2 6-1 15,3 6 1-15,4 5-1 16,3 5 1-16,7 7-3 16,3 4 3-16,2 3-1 15,0-2 1-15,9 0-1 16,3-2 1-16,5-7 0 0,6-8-1 16,0-9-3-16,10-6-5 15,1-10-1-15,5-11 0 16,4-5 4-16,4-7 1 15,1 0-10-15,1-6-3 16,-3-1-57-16,0-2-50 16</inkml:trace>
  <inkml:trace contextRef="#ctx0" brushRef="#br0" timeOffset="78858.1806">7719 13736 242 0,'-1'-9'9'0,"-4"0"-5"16,5 0-1-16,0 2 7 0,0 0-4 15,6 2 1-15,5-5-9 16,-1 5 5-16,5-2 10 16,3 2-8-16,2 1-2 15,7 1 0-15,0 1 1 16,9 0-4-16,5 2 4 0,7 0-2 16,10 0-2-16,5 4 1 15,1 5-2-15,8-1 2 16,4 5-2-16,2-2 2 15,7 0-2-15,5-1-1 16,3-1 1-16,4 0-8 16,2-2 2-16,5-3 0 0,-2-1-1 15,2-3 14-15,4 0-11 16,-6 0 6-16,3-7 3 16,-5 0-8-16,3-2 12 15,-5 2-3-15,2 0 0 16,-4-3 3-16,-2 4-2 0,-4-1 1 15,-7 1-2-15,-3-1 2 16,-9 3 0-16,-4 1-1 16,-10 3-4-16,-3 0 1 15,-7 3-3-15,-7 12-3 16,-8 6-1-16,-12 8-27 16,-15 3-55-16</inkml:trace>
  <inkml:trace contextRef="#ctx0" brushRef="#br0" timeOffset="82607.9146">6927 13795 321 0,'-8'-11'10'0,"-4"0"24"15,5 3-7-15,6 2-1 16,-3 2-11-16,2 1-6 16,2 1-5-16,0 2-3 15,0 0-2-15,0 0 1 16,0 0 0-16,0 0 0 0,0 0 0 16,0 0 0-16,7 3-1 15,2 3 1-15,8 3-2 16,-2 2 2-16,5 0 0 15,6 1 2-15,-3 1-1 16,2-1-1-16,-2 1 1 16,-1-5-1-16,-2 3 1 0,-3-4-1 15,0 0 0-15,0-1 0 16,2-3 0-16,0-1 0 16,1-2 0-16,-2 0 0 15,-2 2 1-15,-1-2-1 16,-5 0 0-16,-3 2 0 0,-1 0 1 15,-6-1-2-15,0 1 3 16,-2 2 0-16,-7-1 7 16,-1 6 0-16,-7 2 2 15,-5 6-7-15,-4 10-4 16,-6 14 1-16,-7 11-1 0,-3 10-6 16,-11 10-49-16,-3 0-144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25:04.1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3391 10488 240 0,'-5'0'0'0,"2"-2"5"0,-1-4-3 16,4 4-3-16,0-2-3 16,0 0 8-16,0 1-6 15,2-1 5-15,3 1-3 16,0 1 0-16,-1 0 1 15,1-2 2-15,3 4 4 16,1-3 2-16,1 3 3 0,2-3 1 16,3 3-1-16,2-4-2 15,2 4-6-15,3-2-2 16,5 2 1-16,-2 0-2 16,2 0-1-16,2 0 0 15,2 0 0-15,-1 0 0 16,2 2 1-16,4 2-1 15,0-1 1-15,3 0 3 0,3-1-2 16,3 0 2-16,-1 0 1 16,5 0 0-16,2-2 6 15,-2 1-5-15,4-1-3 16,-1 2 1-16,1 0-2 0,1-2 1 16,0 3 4-16,2 1 1 15,2-1 1-15,3 1-2 16,-5 0 0-16,12 1-5 15,-4-3 3-15,3 4-3 16,1-3 1-16,0 0 1 0,4-3-3 16,0 2 1-16,3-1 2 15,0-1-3-15,0 3 0 16,5-1 0-16,3-2 1 16,2 0-1-16,0 0 0 15,1 0 1-15,1 0-1 16,4 0-1-16,-4 0 0 0,3-5 1 15,2 2 0-15,-2-2 0 16,0 0-1-16,-4-1 0 16,-3-1 0-16,-5 0 0 15,-2-2 0-15,-2 2 1 0,-8 0-1 16,-2 0 1-16,-3 1 7 16,-3 3 5-16,-2-2-2 15,-4 2-3-15,-2 3-4 16,-3 0-4-16,-4 8 0 15,-3 5 0-15,-6 2-19 0,-10-1-31 16,-12-4-106-16</inkml:trace>
  <inkml:trace contextRef="#ctx0" brushRef="#br0" timeOffset="11702.2796">2662 12530 265 0,'15'-25'-18'15,"1"-7"26"-15,4 0 1 16,5-4-1-16,2 1 7 16,0 2-5-16,-6 3-5 15,3 2-3-15,-6 3 0 0,-1 3-1 16,-2 6-1-16,-1 5 2 16,1 10-4-16,-3 1-28 15,-3 12-52-15,-7 12-42 16</inkml:trace>
  <inkml:trace contextRef="#ctx0" brushRef="#br0" timeOffset="25467.3661">9615 13434 100 0,'-2'-12'319'16,"-3"-4"-302"-16,0 0-1 16,3 2-11-16,2 0 0 0,0 2-3 15,-1 1-1-15,1 0 0 16,0 4-1-16,0 0 0 15,0 5 0-15,0 2-4 16,0 0-2-16,6 0 2 16,3 0 1-16,4 0 2 0,3 0 0 15,6 2 0-15,1-2 0 16,3 0 1-16,9 0 1 16,3 1-1-16,3-1-1 15,6 0 2-15,6 0 0 16,5 0 0-16,1 0-3 15,6-1 1-15,4-1 1 0,0-4 1 16,5 1 1-16,2 0 0 16,0-2-2-16,4-2 0 15,0 3 0-15,1 0 1 16,0 0 0-16,-2 4 0 0,-5 2 1 16,-2 8-2-16,-8 11-3 15,-13 8-39-15,-25-2-141 16</inkml:trace>
  <inkml:trace contextRef="#ctx0" brushRef="#br0" timeOffset="35763.7056">3381 14328 165 0,'0'0'4'0,"0"-3"-7"16,0-1 0-16,0 2 3 16,0 1 2-16,3 1-2 0,4-2 1 15,0 2-4-15,1 0-4 16,1 0 1-16,1 0 5 15,2 0 1-15,2 0 2 16,4 2 6-16,-1-2 4 16,7 0 1-16,1 0 4 15,6 0 10-15,-1 0-1 0,4-4-13 16,2 1-7-16,0 1-5 16,1 0 1-16,4 0-1 15,0 2 7-15,1 0 7 16,2 0-3-16,2 0 4 15,5 0-9-15,1 4 1 0,1 1-3 16,3 0-2-16,4 2 1 16,2 1-3-16,1 1 0 15,0-1 1-15,3 2 0 16,2-2 0-16,-2 1 1 16,2 0 4-16,3 0 1 15,0 2-1-15,1 0-1 0,1-3 3 16,-1 2-6-16,5-2 0 15,-1-1-2-15,-1 2-2 16,1-1 2-16,-5-1 0 16,4-4-1-16,0 2 0 15,-4-1 1-15,-3-4-2 0,3 4 1 16,-5-4 1-16,-1 0-1 16,-2 0 0-16,-4 0 2 15,-3 0-1-15,-5 0 2 16,-4 0-2-16,-6 0 1 0,-3 2-2 15,-6 3 1-15,-3 5-1 16,-4 5-8-16,-5 1-22 16,-9 3-78-16,-11-2 2 15</inkml:trace>
  <inkml:trace contextRef="#ctx0" brushRef="#br0" timeOffset="38826.1964">7511 14321 140 0,'-4'2'186'0,"3"-2"-151"0,-3 0-27 16,4 0-8-16,0 0-6 16,0 0-6-16,4 0 10 15,1 0 1-15,2 2 2 16,2 1 0-16,2 1 0 15,-1 3-1-15,7 0 0 0,0 0-1 16,5-2-11-16,7 3 0 16,2-3 1-16,4-3-1 15,6 1 4-15,5-3 0 16,0 2-2-16,5-2 5 16,3 0 6-16,2 0-2 0,0 0 7 15,4-3-1-15,-1-3-4 16,4 3 5-16,1-2 4 15,1-1-8-15,2-1 0 16,-2 2-1-16,-6-1-2 16,0 1 1-16,-7-1 1 0,-3 3-1 15,-3-1 0-15,-6 4 0 16,-4 0-2-16,-4 0-13 16,-3 0-6-16,0 2-31 15,-7 2-17-15</inkml:trace>
  <inkml:trace contextRef="#ctx0" brushRef="#br0" timeOffset="39248.0422">9545 14234 262 0,'0'3'26'0,"0"-3"4"15,0 0-23-15,0 0-2 16,0 0-2-16,6 0-3 0,2 2 1 15,4 3-1-15,3 2 0 16,2 1-7-16,2-1-4 16,5 0-2-16,6-2-1 15,1-1 4-15,5-2-1 16,2-2 7-16,1 0 2 0,4 0 4 16,2 0 10-16,2 0 9 15,0-4-7-15,1 2 0 16,1-1-7-16,-2 4 2 15,1-1-7-15,-4 4-3 16,-4 9 1-16,-6 5-49 0,-8-4-48 16</inkml:trace>
  <inkml:trace contextRef="#ctx0" brushRef="#br0" timeOffset="44279.0287">3449 15422 196 0,'2'-7'35'16,"-1"-1"-2"-16,-1 1-5 0,2 2-11 15,3-1-6-15,-1 0-1 16,4 0-7-16,-3-1-1 15,4 3-1-15,2-1 1 16,0 2-1-16,3-1-1 16,4 2 1-16,-1-1-2 15,3 1 2-15,4 0-1 0,1 2 0 16,4-2 0-16,0 2 1 16,1 0-1-16,3 0 0 15,2 0 0-15,3 0 0 16,5 0 0-16,0 0 0 15,3 0 0-15,5 0 0 16,3 0 0-16,2-2-1 0,1 0-1 16,0 2 4-16,6-1-3 15,2-1 1-15,-3 2 1 16,4 0 0-16,2 0 0 16,0 2-1-16,4-2 1 0,4 3-1 15,-3 1 0-15,3-2 1 16,2 1 0-16,2-1-1 15,2 0 3-15,0 0 3 16,0-2-2-16,-2 0-2 16,3 0 1-16,1 0-2 15,-5-2 3-15,-1-3 6 0,-2 1-2 16,-3-3-1-16,3 0-4 16,0-3 0-16,3 0-3 15,0-2 2-15,-2-4-1 16,-1 1-1-16,-6-2 1 0,-11 2 0 15,-8 2 0-15,-12 5 0 16,-10 6-2-16,-8 2 2 16,-7 2-2-16,-5 14-15 15,-7-2-37-15,-2-3-77 16</inkml:trace>
  <inkml:trace contextRef="#ctx0" brushRef="#br0" timeOffset="45294.589">7624 15450 117 0,'0'-1'158'15,"0"-5"-134"-15,-6-1-18 16,4 2 4-16,2-1-1 0,0 3 3 16,0-3-6-16,2 1-4 15,4 1-2-15,1-1 0 16,0 2 1-16,2-1-1 15,2 0 0-15,2 1-1 16,1 1-2-16,2 0 3 0,4-1 0 16,3 3 3-16,4-2-3 15,3 0 0-15,3 0-4 16,3 0 2-16,4 1 3 16,1-1 0-16,1-2-1 15,2 1-1-15,0 1-2 16,2 0 6-16,-3 1-1 0,2 1 1 15,-1 0-3-15,-2 0-4 16,-2 0 9-16,-3 0-5 16,-1 0 1-16,-4 0-1 15,0 1 0-15,-3 1-10 0,-3-2-29 16,-5 0-40-16,-3 0-47 16</inkml:trace>
  <inkml:trace contextRef="#ctx0" brushRef="#br0" timeOffset="45778.9389">8980 15341 245 0,'2'0'90'0,"-2"0"-60"16,0 0-21-16,0 0-4 16,2 0 0-16,1 0-3 15,4 0-2-15,0 0 1 0,6 2-1 16,-1 2 0-16,7 1 0 16,3 1-1-16,5-1-3 15,2 0 7-15,5-1-6 16,6 1-7-16,1-1-3 15,4 1 1-15,9-2-1 16,2 1 11-16,7-2 0 0,1 0 0 16,4 0-1-16,6-1-2 15,-4-1 5-15,5 0 1 16,1 0-2-16,-1 0 5 16,-1 0-1-16,-1 0 0 0,-3 0 3 15,-1 0 1-15,-2 2 0 16,-6 0 1-16,-4 1-2 15,-2 3-1-15,-4 3-3 16,-6 3-1-16,0 8-1 16,-6 8 1-16,-7 8-9 15,-5 5-34-15,-14 4-60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26:16.8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6313 7199 185 0,'9'0'55'15,"2"-2"-38"-15,1 0-5 16,5 0-5-16,0 0 2 15,5 1-5-15,2 1-2 16,-2 0-1-16,2-4 0 0,5 3 1 16,-2 1-2-16,5-4 2 15,0 0-2-15,4 2 0 16,0-1 3-16,6-1 0 16,1 1-2-16,-1 1 2 15,5 0 0-15,2 0 0 16,1 2 0-16,2 0-2 15,4 0 0-15,2 0 0 0,-3 0-1 16,4 0 1-16,0 0 0 16,1 0 2-16,3 0 3 15,-2 0-1-15,1 0 1 16,5 0-4-16,-3 0 0 0,2 2-1 16,-3 0 0-16,-9-2-1 15,1 2 0-15,-8 0 0 16,-6 1 1-16,-6-1-1 15,-2 1 0-15,-6 3-1 16,-7 1-5-16,-3 2-20 16,-5 0-25-16,-7-2-34 0,-5-5-83 15</inkml:trace>
  <inkml:trace contextRef="#ctx0" brushRef="#br0" timeOffset="2031.1214">15810 7301 161 0,'15'-2'86'16,"-1"-7"-63"-16,-1 0-3 15,4 0-8-15,2 2-3 16,1-1-3-16,3 2 0 16,4 2-6-16,1-2 1 0,8 3 0 15,0-2-2-15,4 3 1 16,1-2-3-16,-2 1 1 15,5-1 1-15,0 2 2 16,4-1-1-16,0 1 1 16,6 0 0-16,1-1 1 15,3 3-1-15,5-4-1 0,0 4 3 16,1-2-3-16,4 1 7 16,-3-3-7-16,-2 0 5 15,3 2-4-15,-5-1 0 16,-5 0 0-16,-6 1 1 0,-2 0-1 15,-7 2-2-15,-7 0 2 16,-7 0-1-16,-8 0 0 16,-4 2-1-16,-7 1-1 15,-4 2-13-15,-8 1-20 16,-19-1-23-16,-11-5-28 0</inkml:trace>
  <inkml:trace contextRef="#ctx0" brushRef="#br0" timeOffset="7046.4766">9900 8178 58 0,'7'0'227'0,"-6"0"-189"15,1 0-20-15,2-6-10 16,-1 3-3-16,4-1-3 16,0 1-1-16,4-2 2 15,3 1 0-15,5-2-3 0,4 3 0 16,2-1 1-16,5 0-2 16,9 1 1-16,0-2 0 15,5-1 1-15,3-2-1 16,4-2 0-16,0 0 1 15,7-2-1-15,-2-3 1 0,1 2 5 16,-1-1-2-16,1 2 4 16,-5-2 1-16,-4 4 1 15,-6 4-1-15,-4 3-3 16,-8 3-5-16,-4 7-1 16,-18 11-16-16,-8-3-69 15</inkml:trace>
  <inkml:trace contextRef="#ctx0" brushRef="#br0" timeOffset="11390.0586">22539 7568 405 0,'0'0'4'0,"0"-7"3"16,0 5-8-16,0 2-3 15,4 2 0-15,4 12 6 16,4 9-2-16,-2 8 1 16,1 4-1-16,2 12 0 15,-5 3 1-15,-2 3 0 0,-5-1-1 16,-1-2 1-16,0-8-1 15,0-5 0-15,0-12 1 16,-1-12-1-16,-3-4 4 16,-3-9 12-16,-4 0 24 0,-1-10-17 15,-9-12-15-15,2-6-5 16,-4-8 2-16,-1-7 10 16,5-7 0-16,2-1-3 15,9-5-8-15,4 1-4 16,4 3-1-16,9 2 0 15,11 8-9-15,3 2 7 0,4 12 1 16,3 5 0-16,-1 5 2 16,2 9-2-16,-3 4 2 15,-2 5-2-15,-3 0-1 16,-4 7 1-16,-4 7 0 16,-4 4 1-16,-4 1-11 15,-4 3 4-15,0 3 1 0,-3 3 3 16,3 1 2-16,3 1 2 15,2-1-4-15,11 0 0 16,3 0 1-16,12-1 3 16,1-5 0-16,3 1 0 0,-3-4 0 15,-6-2 0-15,-3-6 1 16,-12 3 1-16,-7-5-3 16,-7 3-1-16,-11-1 4 15,-14 3 4-15,-9-4 8 16,-4 6-7-16,2-5-4 15,1 3 4-15,8-5-2 0,5 3-5 16,11-1-7-16,4-2-42 16,7-5-27-16,0-5-33 15,7 0-41-15</inkml:trace>
  <inkml:trace contextRef="#ctx0" brushRef="#br0" timeOffset="12171.2509">23145 7803 284 0,'8'-7'13'0,"1"-3"8"16,-2-1-5-16,3 2 5 15,-3 2-2-15,1-2 9 16,1 5-6-16,1 3-10 0,-2 1-12 16,1 0 0-16,1 3-3 15,0 10 3-15,-1 1 0 16,-2 4 1-16,2 0 1 15,-2-1-1-15,0 1 0 16,6 0-1-16,0-5 0 0,-1-5 0 16,3 0-1-16,0-8 0 15,4 0-1-15,3-4 1 16,-3-8 1-16,1-7 0 16,0-1 1-16,-3-5 1 15,0 0 0-15,-1 0-1 16,-3 0 6-16,-5 3 7 0,3 6-2 15,-5 5-1-15,-2 4 1 16,-1 4 2-16,0 3-7 16,1 2-8-16,-1 8-2 15,6 6 3-15,-1 2-1 16,2 2 2-16,3 1-2 0,3-3-9 16,2-2-6-16,0-3-5 15,4-5 2-15,-3-2-3 16,1-8-7-16,-2 2 9 15,-2-5 1-15,-1-11-6 16,-6-2 22-16,-2-7 3 0,-4-5 4 16,-1-8 4-16,-2-1 4 15,0-2 7-15,0-2 2 16,0 2 7-16,0 7-6 16,3 9-8-16,2 7-4 15,-3 4-1-15,1 7-2 0,0 7-6 16,3 0 0-16,1 3-3 15,2 15 0-15,2 5 1 16,1 6 1-16,1 6 1 16,1 5 0-16,-1-1 0 15,1 0-1-15,-2-1-2 16,0-2 2-16,-4-3-8 0,-4-2-36 16,-4-10-28-16,0-9-55 15</inkml:trace>
  <inkml:trace contextRef="#ctx0" brushRef="#br0" timeOffset="12374.3524">23742 7648 432 0,'-3'-12'21'0,"3"-6"8"15,0 4-16-15,12-2-8 16,10 2-4-16,6-1-5 15,6 1 2-15,6 0-25 16,0 1-15-16,-4-1-26 16,-6 1-52-16</inkml:trace>
  <inkml:trace contextRef="#ctx0" brushRef="#br0" timeOffset="12561.851">24058 7414 333 0,'2'-8'69'0,"-2"3"-19"16,0-1-20-16,0 4-5 15,0 2-9-15,1 0-9 0,7 9-9 16,1 9-5-16,3 7 6 16,3 11 0-16,4 3 1 15,-2 4 1-15,0 5 0 16,0-3-1-16,-3-1 1 16,-3 1-2-16,-6-2-43 0,-1-10-31 15,-4-6-46-15,0-11-131 16</inkml:trace>
  <inkml:trace contextRef="#ctx0" brushRef="#br0" timeOffset="12733.7142">24036 7778 415 0,'-7'-7'18'0,"4"-5"33"15,3-1-27-15,3 1-16 16,17-1-10-16,7-1-3 0,9-4-26 15,3-1-6-15,5 1-27 16,-7 0-70-16</inkml:trace>
  <inkml:trace contextRef="#ctx0" brushRef="#br0" timeOffset="13280.5495">24295 7654 304 0,'0'3'59'16,"-1"-3"-11"-16,1 0-32 15,0 0-7-15,5 0-3 16,3-5-6-16,7-4 5 0,-1-2-4 16,6-1-16-16,-4-4 1 15,-3-2-9-15,-2 2 6 16,-6 0 10-16,-2-2 7 16,-3 6 2-16,-3 1 1 15,-9 4 10-15,-5 5-4 16,0 2 0-16,-7 0-1 0,4 14 1 15,-3 6-5-15,1 5-2 16,6 5-2-16,4 4-1 16,3-4 1-16,6 4-1 15,3-5-2-15,1-6-11 16,11-5-1-16,3-8 8 0,4-1 2 16,5-5-4-16,1-4 13 15,-1-2 19-15,2-9-16 16,-2-1 1-16,-3-5-1 15,-3-5 0-15,-5 0 8 16,-1-2 0-16,-2-2-1 0,-5 2-4 16,0-2 4-16,0 2-7 15,2 2-5-15,3 2-1 16,-3 4-2-16,3 6-5 16,-1 3-5-16,4 5 8 15,-1 2 2-15,3 5-1 0,-2 15 1 16,-3 3-1-16,1 7-1 15,-5 6 1-15,-3-1 2 16,1 3 2-16,-3-4-1 16,7-2-1-16,1-4-1 15,3-2 0-15,5-2-11 16,2-7-66-16,-1-9-92 0</inkml:trace>
  <inkml:trace contextRef="#ctx0" brushRef="#br0" timeOffset="13702.3949">23272 8333 333 0,'-37'16'5'16,"9"-9"1"-16,7 2-2 0,7-2 2 15,6-2 0-15,6-1-1 16,2-2-5-16,0 0 0 16,12-2 7-16,12 0 11 15,8 0-2-15,13-4-8 16,15-6-2-16,13-5-1 15,12-2-1-15,15-3 1 16,8-3 1-16,12-1-4 0,2-1-1 16,2 2 0-16,-2 0 0 15,-4 2-1-15,-4 1 1 16,-10 4-2-16,-8 0 1 16,-9 2 0-16,-8 3-3 0,-9 2-10 15,-11 4-8-15,-10 2-15 16,-13 3-64-16</inkml:trace>
  <inkml:trace contextRef="#ctx0" brushRef="#br0" timeOffset="19186.7715">24234 8435 174 0,'-8'-14'46'0,"-2"-3"19"15,5 3-26-15,-1 0-9 16,3 2-16-16,-1-1-5 16,1-1-5-16,1 3 0 15,-1 0-3-15,2 3 2 0,-1 0 2 16,2 1 6-16,0 4-3 15,0-1 2-15,0 4-4 16,0 0-10-16,0 0 1 16,0 7-1-16,0 5 2 15,6 10 1-15,-4 6 0 16,1 7-1-16,-1 3 1 0,0 6 1 16,-2-2 0-16,0 8 0 15,0-2 0-15,0 6 0 16,0 0 1-16,0-3-2 15,2-1 1-15,3-1 1 16,4-7-2-16,2-4 1 16,3-8 3-16,3-3-3 0,-2-8 0 15,5-2-2-15,2-7-2 16,1-5 3-16,0-2-7 16,-1-3-28-16,-8 0-15 0,-4-8-46 15,-10-6-50-15</inkml:trace>
  <inkml:trace contextRef="#ctx0" brushRef="#br0" timeOffset="19514.8347">24083 9054 144 0,'-5'0'100'0,"0"0"-58"0,5 0-12 16,0 0-8-16,-2 0-1 16,2 0-7-16,0 0-10 15,0 0-3-15,0 0-5 16,0 3 0-16,5 3 7 0,6-2-2 16,2 3 0-16,3-2-5 15,7-3 12-15,8-2 9 16,6 0-1-16,10-13-4 15,1-5-3-15,3-3-5 16,0-6-3-16,-4 4-5 16,-2-4-7-16,-10 4-9 0,-6 0-13 15,-7-2-20-15,-2 0-63 16</inkml:trace>
  <inkml:trace contextRef="#ctx0" brushRef="#br0" timeOffset="20077.2811">24419 8304 388 0,'-2'-12'3'0,"2"-1"26"15,0 6-13-15,9 6-15 16,9 1-9-16,10 5 16 15,4 11-7-15,5 9-5 16,4 5 7-16,3 4-1 0,-3 4-2 16,-2 1 0-16,-1-1 1 15,-5-3-1-15,-4 1 1 16,-5-4-1-16,0 0 1 16,-4-2-1-16,-5-1 0 15,0 0-9-15,-6-5-37 16,-2-6-23-16,-4-5-81 0</inkml:trace>
  <inkml:trace contextRef="#ctx0" brushRef="#br0" timeOffset="20327.2627">24690 8800 399 0,'0'0'12'0,"2"0"10"15,12 2-32-15,6 6 14 0,7 6 0 16,4-1 5-16,5 4-6 16,-1-2-1-16,1-5-1 15,2-2 2-15,-2-8 3 16,0 0 6-16,0-10-1 16,-4-6-6-16,-3-5-4 15,-7-4-7-15,-7-5-30 0,-9-2-40 16,-6-6-107-16</inkml:trace>
  <inkml:trace contextRef="#ctx0" brushRef="#br0" timeOffset="20999.1007">24173 9494 411 0,'0'-8'5'0,"0"-3"21"15,0 2-13-15,0 4 8 0,5 1-14 16,4 0-3-16,2 4-4 16,0-2 0-16,4 2-1 15,-1 0 0-15,0 7 0 16,0 7 0-16,0 8 0 0,1 5 0 15,-1 5 0-15,-1 8 2 16,-4 0-2-16,0 3 2 16,-3-2-1-16,-3-3 1 15,-1-6-5-15,-2-9-10 16,0-3 14-16,0-13-1 16,-5-7 0-16,-8 0 9 15,-1-9-1-15,-10-9-6 0,-1-7 1 16,-4-2-1-16,2-6-1 15,2 0 1-15,6-1 0 16,2 1-1-16,10 2 1 16,4 3 0-16,3 1-2 15,1 2-2-15,13 1-4 0,3 5-2 16,5 3 8-16,2 4 0 16,1 7 0-16,-1 3 1 15,-2 2 0-15,-3 7-3 16,-4 5 0-16,-8 5 0 0,-4 4 2 15,-3 0-3-15,0 2-7 16,-2-5-10-16,-1-4-18 16,1-8-76-16</inkml:trace>
  <inkml:trace contextRef="#ctx0" brushRef="#br0" timeOffset="21170.9624">24538 9400 495 0,'0'7'33'16,"0"4"-40"-16,3 7 3 0,2 3 4 15,2 8 0-15,5-1-1 16,2-2-32-16,2-6-40 16,-2-11-49-16</inkml:trace>
  <inkml:trace contextRef="#ctx0" brushRef="#br0" timeOffset="21749.1144">25049 9093 445 0,'0'-5'5'0,"0"-4"32"0,0 5-27 16,3 4-6-16,4 0-8 15,3 14 0-15,2 4 2 16,5 9 0-16,-1 3 1 16,0 8 1-16,-2-1 0 15,-1 2 0-15,-2-10-1 0,-3-2-7 16,-1-8-4-16,-6-4 5 16,-1-7 2-16,0-4-1 15,-3-4-4-15,-10 0 9 16,0-11 0-16,-3-5 2 15,0-8 0-15,1-4-1 16,3-4 2-16,5 1 1 16,4-1 0-16,3-2-2 0,1 7-4 15,12 2-9-15,-1 4 0 16,3 6 1-16,0 3 8 16,0 7 5-16,-3 1-1 15,0 4-1-15,-5 0 1 0,-2 1-7 16,-3 9 3-16,-2 0-18 15,0 3-17-15,-2-3-16 16,0 1-19-16,0-5-27 16,2-1 12-16</inkml:trace>
  <inkml:trace contextRef="#ctx0" brushRef="#br0" timeOffset="21920.9547">25196 9131 26 0,'9'0'65'0,"1"0"-14"16,-2-4 22-16,-4 1-10 16,1 1-1-16,0 2-27 15,0 0-13-15,0 0-5 16,2 3-12-16,0 8 0 15,-2 2-5-15,3 1 3 16,-1 0-3-16,0-1 2 0,0-1-2 16,6-3 0-16,-1-6 1 15,3-3 0-15,3 0-3 16,3-18-22-16,1-6-46 16,-1-9-180-16</inkml:trace>
  <inkml:trace contextRef="#ctx0" brushRef="#br0" timeOffset="22233.4633">24895 8349 289 0,'-13'-12'87'15,"5"-1"-75"-15,1 4 3 16,4 4 11-16,3 3-6 0,11 2-13 16,15 0-21-16,13 0 23 15,15 11-7-15,14 7 0 16,7 5-1-16,6 2-2 0,-1 7 1 16,-4-2 1-16,-2-1-6 15,-5-2-2-15,-11-4 3 16,-4 0 0-16,-3-5-1 15,-9 0-8-15,0-4-25 16,-8-3-50-16,-3-6-101 16</inkml:trace>
  <inkml:trace contextRef="#ctx0" brushRef="#br0" timeOffset="22577.431">25491 8731 339 0,'0'6'33'0,"9"-3"-9"16,8 2-30-16,5-1 5 15,5 0 5-15,2-1 8 16,0-3-5-16,-2 0 10 16,-2-9 0-16,1-7 8 0,-6-2-4 15,2-2-4-15,-3-1-6 16,-5 0-5-16,-2-3-4 16,-3 3-2-16,-5 0-14 15,-2 1-36-15,-2 6-16 16,0 1-35-16,0 8-70 15</inkml:trace>
  <inkml:trace contextRef="#ctx0" brushRef="#br0" timeOffset="23124.2764">25736 9160 373 0,'14'9'21'0,"4"-3"-16"16,3 3 2-16,2 0 7 16,-1 0-7-16,4 3-2 0,-7 1-3 15,-3 3 0-15,0 4 0 16,-6 6-2-16,-5-2 0 16,-3 1-1-16,-2-3 2 15,0-7-9-15,-2-6-4 0,-11-9 8 16,-5 0 13-16,-4-13 0 15,-1-10-9-15,-8-6 1 16,2-1 2-16,3-7 7 16,1-2 0-16,3-5-2 15,8-1-1-15,5-2 0 0,5-1-4 16,4 1-3-16,0 8 1 16,13 7-3-16,3 9-1 15,2 7-4-15,3 9 0 16,-1 7 4-16,4 0-1 15,-5 5-1-15,-6 10 2 16,-1 2 2-16,-8-1 1 0,-4 4 0 16,0-4-3-16,-11-2 1 15,3-1 1-15,1-1 1 16,2-1 0-16,4 0-2 16,1 3-1-16,0-4-3 15,1 1-19-15,6 0 2 0,-4-4 4 16,0 0-11-16,-3 0 11 15,0 0-8-15,-5-3-2 16,-6-2 8-16,-5-2-48 16,0 0-64-16</inkml:trace>
  <inkml:trace contextRef="#ctx0" brushRef="#br0" timeOffset="23577.368">25868 8867 363 0,'0'-17'7'0,"5"0"21"0,2 1-10 16,5 3 6-16,2 1-17 15,2-1-6-15,3 4 1 16,7 2-1-16,-4 2-1 16,-2 3 1-16,-5 2-1 15,-2 0-7-15,-4 5-9 0,-4 6 0 16,-3 0 10-16,0 3 6 16,-2-1-1-16,3-1 1 15,1 1 0-15,6-1 0 16,0-3 0-16,6 0 0 0,2 0 0 15,0-2-5-15,-2 0 0 16,-1 0-3-16,-6-2 8 16,-6 1-1-16,-3-1 0 15,-5 1 2-15,-15-1 3 16,-6 0 3-16,-2 2 2 16,-1-1 2-16,3 1 2 15,4 0-7-15,2 4-6 0,9-1-8 16,4-3-67-16,7-5-166 15</inkml:trace>
  <inkml:trace contextRef="#ctx0" brushRef="#br0" timeOffset="24061.686">25052 9455 349 0,'15'-7'62'16,"5"-5"-21"-16,3-5-20 16,9 5-7-16,9-1-4 15,1 1-7-15,5 2-2 16,0-1-2-16,-4 1-13 16,-5 3-33-16,-6-3-36 0,-7 2-45 15,-11-2-55-15</inkml:trace>
  <inkml:trace contextRef="#ctx0" brushRef="#br0" timeOffset="24561.6523">24246 9963 396 0,'0'0'29'16,"6"-8"8"-16,12-8-30 15,7 3-6-15,8-3 0 0,9 0-1 16,9-2 0-16,5 2-1 16,1-2-51-16,-4-3-49 15</inkml:trace>
  <inkml:trace contextRef="#ctx0" brushRef="#br0" timeOffset="25561.6451">23990 10010 325 0,'0'5'14'16,"0"-1"-14"-16,0 3 0 0,-7 2 4 16,-8 2 4-16,-1 1 4 15,-7 1-9-15,-4-1 0 16,-7 1-2-16,0-3-1 15,-4-1 0-15,-2-3 0 16,-1-3 1-16,-3-3-1 16,0 0 0-16,-2 0 1 0,-3-9-1 15,-4-5 3-15,4-2 3 16,-4-6 7-16,3-2-4 16,-2-5 1-16,2-5 3 15,2-3 3-15,1-3 5 16,1-4-20-16,-3-3-1 15,3-3 2-15,3-3-1 0,4-2-1 16,4-2 1-16,2-3 2 16,6 2 0-16,5-1 3 15,4 3-2-15,2-3 1 16,6 8-5-16,0 0 0 0,7 2 1 16,3 1-1-16,0 2 1 15,5 1-1-15,10 2 0 16,2 2-1-16,2 1 1 15,2-2-3-15,4 3-2 16,-3 0 2-16,-1 3 3 0,-3 2 1 16,-5 6 0-16,-4 4-1 15,-2 6 0-15,-6 4 0 16,4 4 1-16,-5 3-2 16,0 3-2-16,2 4-35 15,-2 0-38-15,0 0-92 16</inkml:trace>
  <inkml:trace contextRef="#ctx0" brushRef="#br0" timeOffset="25905.3806">22449 8722 272 0,'-8'-3'141'0,"1"-8"-135"16,4-2 9-16,3 6-6 0,0-4-8 16,6 3-5-16,10-3 11 15,7-4-2-15,10-1-2 16,8-3 1-16,9-1 1 16,6-1 0-16,7 0-3 15,0 1-1-15,-1 2-1 16,-4 2 1-16,-7 3-1 0,-5 5 0 15,-9 0 0-15,-4 4 1 16,-5 4-1-16,-2 0 2 16,-4 17-4-16,-3 6 1 15,-6 16-4-15,-11 16-34 0,-7 12-30 16,-19 4-95-16</inkml:trace>
  <inkml:trace contextRef="#ctx0" brushRef="#br0" timeOffset="32467.5087">24329 10989 313 0,'0'-13'100'15,"0"1"-71"-15,0-1-5 0,0 3-10 16,0 5-1-16,0-1 0 16,0 2 2-16,0 1-4 15,0 1-5-15,2 2-5 16,5 0-4-16,4 5 0 15,3 8 0-15,6 9 1 0,-2 4 0 16,2 5-2-16,0 0 4 16,-8 6 0-16,2-4 0 15,-4-8-3-15,-3-3 1 16,-4-7 1-16,-1-3-3 16,-2-6 1-16,0-2 2 15,0-2 4-15,0 0 3 16,0-2 0-16,0 0 2 0,0 0-2 15,0 0 3-15,0-2 3 16,0-7-4-16,0-4-9 16,0-2-3-16,0-2 5 0,0-1 0 15,3 3-1-15,7-2-1 16,2 2 0-16,2 0-2 16,6 2 1-16,0 3 2 15,1 5-1-15,1 3-1 16,0 2 0-16,-5 0-1 0,2 5-2 15,-3 10 0-15,-4-1 1 16,-3 5 0-16,-4 1 4 16,-5-3-1-16,0 5 1 15,0-2 1-15,-12 3-1 16,-4-3 4-16,-5-1 1 16,-5-1-3-16,-4-3 1 0,1-2-1 15,0-3-3-15,4-3-8 16,2-4-21-16,3-3-29 15,5-5-64-15</inkml:trace>
  <inkml:trace contextRef="#ctx0" brushRef="#br0" timeOffset="33373.6987">24999 10879 176 0,'9'-8'30'0,"-4"-1"-8"16,4 2-8-16,4-4-12 16,-1 3 0-16,5-2-2 15,0 0-14-15,5 1-26 16,-2-4 4-16,-2 3 9 0,-2 1 10 15,-4 0 12-15,-2 1 36 16,-5 2-2-16,-3 1 18 16,-2-1 3-16,0 1-8 15,0 1-15-15,-7 1-9 0,-3 0-9 16,-2 3-6-16,-3 0 0 16,0 0-1-16,-4 10-1 15,0 3-1-15,-1 4 0 16,-2 4 0-16,1 6 1 15,0 5-1-15,-3 4 0 16,2 1 0-16,3 5 0 0,1-2 1 16,5 0-2-16,6-5 0 15,3 0-2-15,4-9 3 16,4-3 0-16,12-5 5 16,6-3-1-16,9-5 6 15,3-5-2-15,1-3 0 0,6-2-2 16,-1 0-3-16,-4-9-3 15,-2-3 0-15,-3-1-8 16,-6-1-6-16,-6-2-26 16,-4-5-48-16,-4-1-48 15</inkml:trace>
  <inkml:trace contextRef="#ctx0" brushRef="#br0" timeOffset="33576.8164">24952 11098 377 0,'-5'0'45'0,"5"0"-26"16,5-4-18-16,14-7 5 16,11-3 1-16,13-6-4 15,11-3-2-15,7-2-2 0,9-5-32 16,-1-2-86-16</inkml:trace>
  <inkml:trace contextRef="#ctx0" brushRef="#br0" timeOffset="34904.8399">25575 10505 314 0,'-3'-8'51'0,"-3"-1"-12"16,5 1-17-16,-3 3-7 15,2-2-11-15,1 4-1 16,1-1-3-16,0 3 1 16,0 1-1-16,0-2 0 0,0 2 0 15,0 0 1-15,0 0-2 16,0 0-2-16,1 5-3 15,8 11 3-15,4 4 8 16,1 11 4-16,6 9-3 0,-1 5-1 16,3-3-4-16,2 3 1 15,-7-6-1-15,2-6 0 16,-6-10 0-16,-1-8 0 16,-5-3 0-16,-4-7-1 15,-3-4 1-15,0-1 4 0,-1 0 8 16,-10-9 9-16,-4-5-17 15,0-4-4-15,-4-5 0 16,0-7 0-16,2-1 1 16,-1-4-1-16,8-3 2 15,-1-2-2-15,3 2-1 16,5 1 0-16,1 3 0 16,2 1-1-16,2 5 2 0,9 2 1 15,3-2-2-15,5 6-2 16,1-2 4-16,2 7-4 15,-2 0-2-15,-1 7-3 0,-2 2 1 16,-5 6 0-16,-4 2-2 16,-4 0 1-16,-4 6 1 15,0 5 5-15,-12 3-3 16,-2 2 3-16,-2 0 1 16,2 4 1-16,-1-4-1 15,4 2 0-15,6-1 0 0,5-2-3 16,0 1 2-16,9-3 0 15,4-3 0-15,6-3-8 16,3-2 2-16,5 1 4 16,0-5 3-16,4 3 0 15,-1 0-4-15,1 3 6 16,-2 5-3-16,-5 3 0 0,-4 3-2 16,-3 1 2-16,-3 1 1 15,-6-2-2-15,-2 1 2 16,-6-1-2-16,0 0 2 15,-1 2 2-15,-14-5 2 0,-5 5 0 16,1-4-1-16,-7 2 0 16,-1-2-3-16,2-2-3 15,-2-4-30-15,1-4-64 16,-1-6-133-16</inkml:trace>
  <inkml:trace contextRef="#ctx0" brushRef="#br0" timeOffset="36873.4547">26067 10436 338 0,'-7'-7'34'15,"2"0"9"-15,0 2-18 0,1 3-5 16,1-2-4-16,3 4-5 15,0 0-5-15,0 0-4 16,0 0-7-16,0 6-6 16,3 5 5-16,4 1 5 0,4 2 1 15,0-1-1-15,5 0-4 16,-1-1 1-16,2-4-3 16,3 0 1-16,-3-6 0 15,2-1 0-15,-1-1 1 16,-2 0 3-16,-1-6-1 15,-1-2 2-15,-2-1 2 16,-3-4 1-16,-2 1-1 0,-3-2 0 16,-4 0 1-16,0-1 2 15,0 5 4-15,-4-3 5 16,1 4-2-16,-2 2 0 16,3 1-3-16,0 5-4 0,2 1-1 15,0 0-3-15,2 0-8 16,8 9 1-16,3 0 6 15,1 3 1-15,2 1-1 16,2-1-5-16,3-3-4 16,-1-1-4-16,2-7 3 15,-2-1 0-15,-1 0-18 0,-2-9 3 16,-3-7-7-16,-3 0 2 16,-5-5 23-16,-6-8 9 15,0-1 3-15,-2-6 11 16,-10-3 6-16,-1-4 0 15,-1 0 2-15,-1 1-11 0,3 4 3 16,-2 4-1-16,6 7 1 16,3 9 4-16,3 4-6 15,-2 5-5-15,4 5-3 16,0 4-3-16,2 0-7 16,7 13-4-16,5 5 2 0,4 5 5 15,6 4 4-15,3 3 0 16,-1 1-1-16,1-5 0 15,2 0 0-15,-1-3 0 16,-4-2-23-16,-4-5-20 16,-4-9-39-16,-8-7-67 0</inkml:trace>
  <inkml:trace contextRef="#ctx0" brushRef="#br0" timeOffset="37264.0494">26445 10126 407 0,'-8'0'45'0,"4"-7"-10"15,4-1-18-15,0 0-9 16,8-3-5-16,10-3-7 16,5-3-4-16,8-2-6 0,3-4-11 15,2 1-13-15,-4-2-31 16,-3-2-27-16,-6 2 19 15,-7 0 65-15,-5 1 28 16,-5 4 56-16,-6 2 3 0,0 3-24 16,0 1-13-16,0 5-4 15,0 2-6-15,0 2-9 16,0 3-8-16,0 1-7 16,3 1-8-16,4 12-3 15,6 7 2-15,3 7 4 0,2 8 0 16,1 7 1-16,3-1 1 15,-2 1 0-15,1 1-1 16,-2-7-8-16,-1-2-35 16,-4-7-6-16,1-9-30 15,-3-8-79-15</inkml:trace>
  <inkml:trace contextRef="#ctx0" brushRef="#br0" timeOffset="37451.5308">26700 10103 408 0,'-9'0'34'16,"3"-2"2"-16,6-5-27 16,2-2-15-16,14-2-6 0,8-3-1 15,4-4-6-15,10-3 0 16,-1-1-43-16,1-1-84 15</inkml:trace>
  <inkml:trace contextRef="#ctx0" brushRef="#br0" timeOffset="38154.5982">27044 9890 268 0,'0'2'77'0,"0"-2"-46"15,-3 2-20-15,1-2-6 16,0 1-1-16,2 1-1 15,0 0 1-15,0 0-3 0,0-2 2 16,0 0-3-16,2 0 4 16,3 0 1-16,-1-7 0 15,1-2-3-15,1-2 0 16,-2-1-2-16,-4-1 1 16,0-1 2-16,0 2 1 15,0-1 11-15,-6 0 0 16,0 5-6-16,-1 1-3 0,0 1-3 15,-1 3-2-15,1-1 0 16,0 4 0-16,2 0-1 16,0 4 0-16,0 6-3 15,1 8 0-15,3 4 2 16,1 2 0-16,0 3 1 0,1 0 0 16,10-2 0-16,1-2-2 15,6-3 2-15,4-4 2 16,-1-6-2-16,4-2 1 0,1-5-1 15,-1-3 1-15,-2 0 0 16,0-1 2-16,-3-10-2 16,-6 0 1-16,1-3-1 15,-8-2 5-15,-2-2 3 16,-3-2-1-16,-2 2-1 16,0-1-2-16,0 1-1 15,-5 3-1-15,-2 2-3 0,2 0 1 16,-1 2 0-16,0 0-1 15,6 3 1-15,0-1-1 16,0 0-1-16,10 1-4 16,4 2-11-16,6 0-3 15,5 3 12-15,-1 0 4 16,2 3 1-16,-1 0 1 0,-7 6 0 16,-2 5-5-16,-4 3 5 15,-6-1 0-15,-4 5 3 16,-2-1 7-16,0-1 7 0,0 2 2 15,0 0-2-15,0 0-5 16,7-2-4-16,15-3-3 16,10-1 0-16,16-5 4 15,15-7-3-15,11 0-1 16,1-18-58-16,3-16-164 0</inkml:trace>
  <inkml:trace contextRef="#ctx0" brushRef="#br0" timeOffset="40326.4629">27980 9608 350 0,'-8'2'53'0,"3"-2"-19"16,0 0-24-16,2 0-6 0,-1 0 1 15,2 0 3-15,2-3-2 16,0-1-4-16,0-1 2 16,0-3-4-16,0-2 2 15,0-2-1-15,-1-5 2 16,-1-4 0-16,-3-4 2 16,0-2 0-16,2-7 4 0,-4 0 3 15,-2-4 0-15,-1-2 1 16,2 1-4-16,-1 2-1 15,1 2 4-15,1 4-4 16,2 5-2-16,3 7 2 16,-3 5-4-16,3 1-1 0,2 5 0 15,0 0-3-15,0 1-1 16,2 4 0-16,5-3-1 16,5 2 0-16,3 4 0 15,5 0-3-15,1 4 3 16,6 9 0-16,0 6 0 0,5 3 1 15,1 4 2-15,-1 1-1 16,0-2 0-16,-1-4 0 16,-3 1 0-16,-4-2 1 15,1-5-2-15,-4 2 2 16,-2-1-1-16,-1-2 0 0,-2-1 1 16,0-3-1-16,2-4-5 15,-4-2-30-15,-5-4-47 16,-7-5-108-16</inkml:trace>
  <inkml:trace contextRef="#ctx0" brushRef="#br0" timeOffset="41138.8957">28303 8808 434 0,'-9'0'19'0,"1"-6"4"0,5 4-11 16,3 2-7-16,0 0-13 15,10 10-6-15,4 4 12 16,7 4 4-16,3 7-2 0,5 0 1 16,-1 3 0-16,0 1 0 15,-2-1 1-15,-4-3-2 16,-7-2 0-16,-3-9 0 15,-4-1 0-15,-2-5 1 0,-5-4 0 16,-1-4 0-16,0 0 5 16,-1 0 16-16,-10-7-6 15,-4-7-11-15,-6 0-5 16,-4-8 0-16,0-3 1 16,-4 0-1-16,0-1 2 0,2-5-2 15,3 1 0-15,4 0 0 16,1 0 0-16,7 3 0 15,5 0-2-15,7 2 3 16,0-2-2-16,12 0-2 16,10-1-2-16,12-1 4 15,5 5 1-15,9 2-1 0,-4 9-1 16,0 8 0-16,-7 5 1 16,-6 2-6-16,-10 12 1 15,-8 7 1-15,-6 6 1 16,-7 4-1-16,0 1 2 0,-11 5 2 15,2-1 1-15,-2-2 1 16,4-4-1-16,7-7-17 16,0-5-23-16,4-7-37 15,10-9-53-15,0-2-37 16</inkml:trace>
  <inkml:trace contextRef="#ctx0" brushRef="#br0" timeOffset="42029.4562">28873 8856 319 0,'-12'0'52'16,"4"-6"-33"-16,-4-4-7 15,4-3-5-15,1-1 3 16,0 0-6-16,-3-6-1 0,1 2 0 16,1 2-3-16,-5 0 0 15,6 4-5-15,-4 3 3 16,4 2 3-16,1 3 0 15,-1 4 0-15,2 0 0 16,-6 4-2-16,3 10 0 16,1 4-1-16,2 5 1 15,0 0 0-15,3 4-3 0,2-2-1 16,2-2 2-16,8-2 1 16,4-4-5-16,0-5 4 15,2-3 3-15,-2-5 1 16,3-4-2-16,-3 0-3 0,-1-2 5 15,-5-9 3-15,-1-3 0 16,-5-2 0-16,-2-2-1 16,0 0 1-16,0 0 7 15,0 0-3-15,0 3-1 16,0 0-4-16,0 4 0 0,0 6-1 16,2-1-4-16,7 5 1 15,0 1-1-15,3 0-6 16,2 4 4-16,-1 1 4 15,1 2 0-15,0 0 1 16,-6-2-1-16,1-1 1 16,-1-2-1-16,-3-2 1 0,0 0 3 15,1-4-1-15,-3-5-1 16,0-5 0-16,0 1-1 16,-1-3 1-16,-2 0-2 15,0 0 2-15,0 2-1 0,-5 2 6 16,-1 1 3-16,0 0-4 15,-2 2 1-15,2 0-4 16,-2 2-2-16,3 0-1 16,3 2 0-16,1 1 0 15,-3 2 0-15,4 1 0 16,0 1-1-16,0 0-7 0,0 0-3 16,4 3 3-16,3 4 5 15,2 4 2-15,2-2 1 16,1 1 0-16,1 0 0 15,-1-7-5-15,3-1-9 16,1-2-7-16,-1 0-15 16,0-13-9-16,-1 1-10 0,-6-4-20 15,-1 3 16-15,-3-1 14 16,-3 0-37-16</inkml:trace>
  <inkml:trace contextRef="#ctx0" brushRef="#br0" timeOffset="42341.9782">29004 8353 309 0,'5'7'61'0,"-2"0"-66"0,6 3 1 15,2 5 3-15,5 2 6 16,2 0 1-16,0 1-2 16,4-1-2-16,1-1 1 0,1-1-2 15,-2-3 2-15,0-1-8 16,-3-4-30-16,-7-3-26 15,-5-4-52-15,-7 0-7 16</inkml:trace>
  <inkml:trace contextRef="#ctx0" brushRef="#br0" timeOffset="42513.7992">28944 8446 188 0,'26'-27'14'0,"-2"-5"-54"16</inkml:trace>
  <inkml:trace contextRef="#ctx0" brushRef="#br0" timeOffset="42998.1293">29265 8122 393 0,'-8'0'11'16,"-1"0"9"-16,4 0-17 15,-1 4-3-15,0 3-1 16,3 2-1-16,3 9-1 0,0 2-3 16,0 4 5-16,7 4-2 15,2 0-6-15,5 1-4 16,-1-4 3-16,5-6 4 15,2-3-4-15,1-7 5 16,1-5 0-16,0-4 10 0,-3-6-5 16,-1-6 6-16,-6-6-1 15,-6-5 2-15,-6 2 10 16,0-1 1-16,-11 1 1 16,-13 1-6-16,-3-2-7 15,-8 5 2-15,-5-1-3 16,5 2-1-16,-1 3 0 0,5 2-2 15,6 4-2-15,7 6 0 16,6 1-38-16,6 0-49 16,6 3-52-16</inkml:trace>
  <inkml:trace contextRef="#ctx0" brushRef="#br0" timeOffset="43341.9047">29839 8369 291 0,'3'-15'48'16,"-3"-6"-11"-16,-18 0-11 15,-1-4-6-15,-9 0-2 0,0-4-2 16,-8 0-5-16,-2-3-2 15,-4 0-2-15,3 0-3 16,2-1 0-16,-3-2 0 16,6-1 1-16,1 3 4 15,6-3-2-15,3 1 2 0,4 3-5 16,5 0-2-16,4 0 0 16,10 6 1-16,1 1-2 15,7 4-1-15,13 0-9 16,0 5-36-16,2 5-20 15,-1 4-66-15,-8 7-156 0</inkml:trace>
  <inkml:trace contextRef="#ctx0" brushRef="#br0" timeOffset="43513.7493">29379 8197 345 0,'0'0'93'0,"2"-1"-60"16,18-15-30-16,12-10-3 16,5-7-11-16,14-6-21 15,-5-8-40-15,0-5-137 0</inkml:trace>
  <inkml:trace contextRef="#ctx0" brushRef="#br0" timeOffset="45982.4062">29846 7402 14 0,'-11'-5'126'0,"1"-4"-107"0,2 0 20 15,1 2 8-15,0 2-8 16,-1-1-18-16,3 2 4 16,-1 3-13-16,1 1-6 15,0 0 3-15,2 3-6 16,1 10-4-16,0 3 1 0,-2 5 2 15,4 4 2-15,0 4 0 16,0 5 1-16,11 3 1 16,3 4 1-16,3 0-5 15,6 0-1-15,3 2-1 16,3-7 2-16,5-6-3 16,4-4 3-16,0-9 2 0,3-2 0 15,1-7 0-15,-1-1-1 16,-4-3 0-16,-3-1-1 15,-8 1 0-15,-4-2-7 16,-10-1-31-16,-5 3-41 16,-7-4-57-16</inkml:trace>
  <inkml:trace contextRef="#ctx0" brushRef="#br0" timeOffset="46654.2395">30232 7491 332 0,'-6'0'27'16,"-1"0"4"-16,3 0-12 0,3 0-10 15,1 0-6-15,0 0-4 16,0 6-5-16,10 3-1 16,3 3 5-16,3 4 3 15,4 6 0-15,4-1 1 0,-2 6-2 16,5 0 1-16,0 3 0 15,-3 0-1-15,-2-3 0 16,-1 0 1-16,-5-8-1 16,-2-3 1-16,-1-4 0 15,-6-6-1-15,-5-2 0 16,0-4 1-16,-2 0 29 0,0 0 16 16,-9-10-32-16,-6-4-13 15,-2-3 1-15,-5-2 0 16,-5-9-3-16,0-2 2 15,-2-4-1-15,3-2 1 16,2 1-1-16,4 3-1 0,1 3 1 16,4 6 0-16,5 5 2 15,2 4 3-15,3 2-1 16,5-1-2-16,8 2 1 16,9-2-7-16,8 1 0 15,9 0-1-15,4 1 2 0,2 2-2 16,-8 6-18-16,-3 3 3 15,-13 0 3-15,-6 10 5 16,-10 8 6-16,0 4 4 16,-12 2 4-16,-2 5 0 15,-3-4-1-15,5 0-1 0,6-6-24 16,6-6-47-16,0-9-107 16</inkml:trace>
  <inkml:trace contextRef="#ctx0" brushRef="#br0" timeOffset="47763.5981">30434 7145 221 0,'-7'0'46'0,"0"0"-14"0,1-4-12 15,1 4 1-15,2-1 4 16,1 1 2-16,2 0-11 16,0 0-14-16,0 1-8 15,10 7 0-15,2 4 6 0,0 2 0 16,4 2 0-16,0 4 1 15,1 0 2-15,0 0-3 16,0 1 0-16,-1-2 2 16,-2 1-10-16,0-4-34 15,-1-3-51-15,-7-4-23 0</inkml:trace>
  <inkml:trace contextRef="#ctx0" brushRef="#br0" timeOffset="48826.002">24090 10142 107 0,'-7'-7'18'0,"0"0"-6"0,2 2 4 15,1-1-4-15,4-1-6 16,0 0-10-16,0 1 6 15,6-1-9-15,3 0-2 16,-1 0 1-16,2 0 6 16,-3 3 4-16,0 0 1 0,0 3 4 15,0-3 4-15,1 3 4 16,4-3 9-16,1 0 14 16,3-4-8-16,4-3-17 15,4-2-2-15,3-3-5 16,5-5 0-16,3 1-2 0,-2-3 6 15,1 0-3-15,-4 5 3 16,-3 0-5-16,-6 5-4 16,-3 3 2-16,-5 1-3 15,-6 5 2-15,-3 1-2 16,-4 3-1-16,0 0-9 16,-2 3 13-16,-11 10-19 0,-4 3-2 15,-7 5-22-15,-5 1-20 16,-1 3 4-16,-1 0 22 15,-1-4 33-15,0-1 18 16,5-4 17-16,0-4 14 16,7-1 12-16,2-4-7 0,7-3-9 15,4-4-9-15,7 0-12 16,0-2-17-16,11-9-4 16,8-5-10-16,7-2-6 15,9-7-14-15,7-1-17 16,-1-5-29-16,0 1-46 0</inkml:trace>
  <inkml:trace contextRef="#ctx0" brushRef="#br0" timeOffset="49826.0051">30733 7233 378 0,'-4'-4'11'16,"-1"-5"45"-16,5 4-28 15,0 3-11-15,0 0-8 16,4 2-6-16,4 0-8 16,3 9-2-16,0 9 5 0,3 5 0 15,1 7-8-15,-3 4-24 16,-2-2-43-16,-2-3-60 15</inkml:trace>
  <inkml:trace contextRef="#ctx0" brushRef="#br0" timeOffset="51404.0183">30918 6632 8 0,'0'0'37'0,"0"0"-36"15,0-2 1-15,0-6 4 0,0 1 1 16,-2-2-6-16,2-7-63 16</inkml:trace>
  <inkml:trace contextRef="#ctx0" brushRef="#br0" timeOffset="52091.4281">30865 6609 253 0,'-5'-2'22'0,"2"-6"13"16,-1 1 3-16,2 3-10 16,-1-2-5-16,1-2-2 15,2 5-10-15,0-1-6 16,0 2-3-16,-2-1 0 15,2 3 0-15,0 0 0 0,0 0-4 16,9 5-1-16,0 6 2 16,7 3-1-16,-2 4 0 15,8 2 2-15,-1 3-1 16,-1 3 2-16,2-2-1 16,-5-1 0-16,0-3 0 0,-5-4 2 15,-2-4-4-15,-3-5 4 16,-4 0-2-16,-1-6 0 15,-2-1 1-15,0 0 0 16,0 0 8-16,0 0 14 16,0-1-4-16,-2-9-16 15,-3 0 0-15,0-4-3 0,1-1 1 16,-2-3 0-16,6 0 1 16,0-1-4-16,0 0 0 15,0 3 2-15,10 5-2 16,2-3-1-16,3 7 4 15,2 2-3-15,5 3 1 0,-1 2 0 16,-1 0 0-16,2 8-1 16,-3 4-1-16,-1 2 2 15,-5 1-1-15,-2 0 2 16,-6 0 0-16,-3-1 0 0,-2-2 0 16,0 1 0-16,-7-1-1 15,-10 1-11-15,-3-1-10 16,-7-3-23-16,-6-2-50 15,-1-7-47-15</inkml:trace>
  <inkml:trace contextRef="#ctx0" brushRef="#br0" timeOffset="52341.3996">30889 6320 376 0,'7'-18'31'15,"6"0"1"-15,8 2-20 16,15 1-6-16,13 3 2 16,10 6-4-16,4 6-2 15,3 3 0-15,-1 16-2 0,-4 12 3 16,-7 4-2-16,-12 12-2 16,-5 6-7-16,-11 1-8 15,-11 3-18-15,-10-1-19 16,-5 0-15-16,-10-2-15 15,-15-3-8-15</inkml:trace>
  <inkml:trace contextRef="#ctx0" brushRef="#br0" timeOffset="54513.4528">24367 10021 204 0,'-5'0'-9'0,"-1"0"35"0,1 0-11 16,0 0-4-16,0 0 4 15,2 0-7-15,-1-2-4 16,3 2-2-16,-1 0-3 15,0 0-3-15,2-4 0 0,0 1-10 16,5-3-4-16,10-5 38 16,3-5-17-16,7-3-2 15,2-4 4-15,5-2 4 16,2 0 3-16,-3-2 0 16,-1 4-6-16,-1 3-2 15,-3 2-2-15,-6 2 0 0,-3 6 4 16,-5 0-5-16,-2 5 1 15,-7 5-5-15,-3 0-4 16,0 7-2-16,-13 8 24 16,-4 12-19-16,-5 1-18 0,-5 2-47 15,-2 0-56-15</inkml:trace>
  <inkml:trace contextRef="#ctx0" brushRef="#br0" timeOffset="56092.0216">27799 10991 307 0,'-10'5'40'16,"2"0"-24"-16,-1-5-13 0,5 0 2 15,4-2 10-15,0-8-9 16,7-6 1-16,7-2-1 16,5-7 4-16,4-3 2 15,4-3 2-15,7-3-4 16,2-1-1-16,7-5-3 0,6-4 0 15,2 0 1-15,3-2-2 16,0-2 3-16,-3 6 2 16,-5 3-2-16,-7 10-5 15,-8 8-1-15,-6 5-1 16,-5 7 0-16,-8 3-1 0,2 5-2 16,-9 1-11-16,2 0-24 15,-4 0-7-15,1 5-9 16,-3 6-45-16,-1-2 5 15,0 5-74-15</inkml:trace>
  <inkml:trace contextRef="#ctx0" brushRef="#br0" timeOffset="56451.406">27926 11091 300 0,'-7'8'77'16,"3"0"-62"-16,2-4-14 0,2-1-1 16,6-3-3-16,10 0-2 15,9-15 21-15,8-8 3 16,9-9-2-16,9-7-1 15,3-8-1-15,5 0 0 16,4-3-6-16,-2 3-6 0,-3 5-1 16,-3 0 0-16,-6 11 0 15,-7 6-2-15,-6 1 1 16,-11 11 0-16,-3 4-2 16,-10 3-6-16,0 2-11 15,-9 4-6-15,-1-1-5 16,-2-3-27-16,0-4-80 0,-3 0 16 15</inkml:trace>
  <inkml:trace contextRef="#ctx0" brushRef="#br0" timeOffset="57013.8444">28118 10315 335 0,'-27'0'118'16,"3"0"-99"-16,5 0-12 16,3-2-2-16,5 0 3 15,6 1 1-15,5 1-1 0,0 0-9 16,5 0-15-16,13 0 11 15,5 3 7-15,6-1 0 16,5 0-5-16,6-2 3 16,3 0-2-16,1-4 3 0,2-4 0 15,-3-4 0-15,2 0 1 16,-4 1-1-16,-2 2-1 16,1 1 1-16,-6 1 1 15,0 1-2-15,-1 1 0 16,-4 1 1-16,-1 2-1 15,-2-1 0-15,-4 3 0 16,0 0 0-16,-4 0 0 0,-4 0 1 16,-1 0-2-16,-4 3 1 15,0 4 0-15,-4 4-1 16,-3 3 1-16,-2 4 2 16,0 8 3-16,0 0-2 15,0 8 1-15,-5 5 0 0,-1 0-1 16,1 6-2-16,2 2-1 15,-1-3 1-15,2 1 0 16,0-2-1-16,2-3 1 16,0-4-8-16,0 0-26 15,0-8-33-15,0-10-89 0</inkml:trace>
  <inkml:trace contextRef="#ctx0" brushRef="#br0" timeOffset="57795.0777">29153 9853 228 0,'-5'-2'145'0,"4"-2"-125"15,-3 1-6-15,2 3-7 16,2 0 0-16,0 0-9 16,2 0-5-16,8 9 5 0,0 1 4 15,6 5-1-15,2 4 0 16,4 5-1-16,-1 0 1 15,-1 5 0-15,2 3 1 16,-6-1-1-16,0 3 0 0,0-8 0 16,-5 1 0-16,-2-7-1 15,-4-6 1-15,-1-7 1 16,-3-1-1-16,1-4 2 16,-2-2 0-16,0 0 17 15,-9 0 5-15,-3-8-19 16,-6-4-3-16,-6-5-3 0,2-2 3 15,-4-6 3-15,-1 0 3 16,4-5-3-16,4 3-2 16,0 2 3-16,7 0-2 15,6 0-1-15,6 3 1 16,0 1-10-16,10-2 7 16,5 1-2-16,9 5-2 0,3-1 0 15,2 3 0-15,1 7 1 16,1 2-1-16,-4 6 1 15,-5 0-4-15,-1 7-7 16,-11 8 7-16,-4 3 0 0,-6-1 0 16,-3 6 3-16,-7 3 1 15,-6-5-2-15,-2 1-2 16,1-9-12-16,2-3-36 16,1-10-119-16</inkml:trace>
  <inkml:trace contextRef="#ctx0" brushRef="#br0" timeOffset="58123.1332">29393 9551 440 0,'6'-1'52'15,"-6"-1"-33"-15,0 2-18 0,5 0-7 16,6 0 2-16,-1 5 2 16,5 5 1-16,0 5-2 15,6 0 0-15,-1 4 2 16,-3-3-1-16,0 0 2 16,-5 0 0-16,1-4 1 0,-4-1 3 15,-2-2 0-15,-2-3-3 16,1-1 0-16,-2 0 1 15,-3-1-1-15,-1-1-2 16,0 1-49-16,0-4-26 16,0 0-63-16</inkml:trace>
  <inkml:trace contextRef="#ctx0" brushRef="#br0" timeOffset="58560.6028">29975 9129 447 0,'3'-4'12'0,"-3"-7"-5"15,0 8-5-15,-3 3-3 16,3 0-1-16,-4 0-4 16,-1 14-5-16,0 8 2 0,-4 8 9 15,-2 6-1-15,2 3 2 16,0 3-1-16,1-4 1 16,5-4-1-16,3-7-1 15,0-6-1-15,2-7-1 16,9-8-2-16,3-2 5 0,4-4 27 15,5-2 0-15,6-8-10 16,1-3-10-16,1-4-4 16,-1 1-2-16,-1 0-1 15,-4-2 2-15,-1 3-2 16,-2 0-4-16,-5 3-28 0,-2 1-27 16,-3-1-34-16,-3-3-34 15,-6 1-71-15</inkml:trace>
  <inkml:trace contextRef="#ctx0" brushRef="#br0" timeOffset="58748.1313">30022 9307 470 0,'0'-3'32'0,"0"-12"-28"16,12-2-13-16,10-3-16 16,3-10-28-16,0-6-116 15</inkml:trace>
  <inkml:trace contextRef="#ctx0" brushRef="#br0" timeOffset="60107.3603">30424 8845 397 0,'5'5'13'0,"2"3"-20"15,3 8 5-15,2 9 0 16,2 3 4-16,-3 5-1 0,0-1-10 16,-1 1-7-16,-2-8-3 15,-3-7 5-15,-1-5 11 16,-3-8 1-16,-1-5 9 16,0 0 46-16,-6-5-25 15,-6-9-16-15,-7-3 0 16,-1-4 7-16,-1-4 6 0,-4-2-4 15,-4-1-5-15,4-6-2 16,-1-2-5-16,4-3 0 16,5-1-2-16,2-4-5 15,6 1-2-15,6 0 0 16,3 4-6-16,2 4-4 16,13 4 4-16,2 4-2 0,5 8 3 15,1 3 3-15,0 7 1 16,1 5 0-16,-6 4-3 15,-4 0-1-15,-1 13 2 16,-6 3 1-16,-4 3 1 0,1 6-14 16,-2 0-5-16,1 0-2 15,-1-3 1-15,3-1-1 16,3-5 5-16,1-3 5 16,3-1 2-16,1-3 5 15,4-4 5-15,2 1 2 0,3-3 1 16,-3 1-2-16,4-1 0 15,-4 3 2-15,-2 4-2 16,-4 3-1-16,-2 3 0 16,-3 2-2-16,-6 3 0 15,-2 1 5-15,0-1-3 16,-2 0 1-16,-8-1 0 0,-5-4 2 16,-4-2 3-16,-3-1 1 15,-3-2-4-15,1-3-1 16,3 0-1-16,1-5-1 15,0-3-6-15,3 0-32 16,0-3-72-16,3-12-145 0</inkml:trace>
  <inkml:trace contextRef="#ctx0" brushRef="#br0" timeOffset="60794.8234">30648 8688 394 0,'2'-5'36'0,"1"3"-22"15,-1 2-14-15,4 0-3 0,1 2-4 16,5 7 9-16,7 0-1 16,-4 1 0-16,4 1-1 15,1-2 1-15,-4 0 0 16,-2-2-1-16,0-5 1 15,-3-2-2-15,-2 0-2 0,0 0 3 16,-4-9 3-16,-1-5-1 16,1-4 0-16,-1-3 0 15,-4-3 0-15,0 1 5 16,0 0 1-16,0-1 3 16,-4 7 0-16,2 4-4 0,-3 3-2 15,3 1 0-15,2 5-3 16,0 4-1-16,0 0-4 15,2 0-7-15,9 9 6 16,0 2 3-16,6 1 1 0,3-1 0 16,4-2-11-16,1-4-3 15,0-3 2-15,2-2 3 16,-2 0-1-16,0-9 8 16,-5-5-3-16,-4 1-4 15,-1-3-3-15,-6-2 11 16,-6-1 2-16,-1-3 2 15,-2-1 6-15,-2-2 1 0,-7-1-2 16,-4-5-2-16,-1 4-4 16,-1-2 0-16,0 3-1 15,0 2 4-15,3 5-4 16,1 1 11-16,3 6 9 16,3 5-9-16,3 3-6 0,1 2-3 15,1 2-3-15,0 0-3 16,3 0-8-16,10 11 8 15,3 2 1-15,6 6 1 16,1 6 1-16,5 0 0 0,-2 4 0 16,-3-2 1-16,-1-4 0 15,0-1-1-15,-5-2-23 16,-2-5-10-16,-3-8-17 16,-5-4-39-16,-5-3-51 15</inkml:trace>
  <inkml:trace contextRef="#ctx0" brushRef="#br0" timeOffset="60997.9713">30875 8390 50 0,'0'0'311'15,"0"-9"-264"-15,10-3-35 16,6-3-14-16,11 1-8 15,5-2-19-15,4-5-9 16,4 1-20-16,1-3-19 0,-1-1-2 16,-5 0-29-16</inkml:trace>
  <inkml:trace contextRef="#ctx0" brushRef="#br0" timeOffset="61232.3297">31252 8114 85 0,'3'-25'52'16,"11"5"25"-16,-14 1 23 15,0 2-32-15,0 1-21 16,-1 3-14-16,-3 4-14 0,1 0-1 15,1 5-11-15,0 0-3 16,2 4-4-16,0 0-3 16,0 0 1-16,0 0-2 15,0 5-8-15,5 7 8 16,6 3 3-16,0 7 1 0,1-1 1 16,7 4-1-16,-4-2 0 15,4 1 1-15,3-2 0 16,-2 2-1-16,1 1-4 15,0 0-37-15,-5-6-24 0,-5-1-80 16,-4-7-85-16</inkml:trace>
  <inkml:trace contextRef="#ctx0" brushRef="#br0" timeOffset="61451.0527">31186 8221 414 0,'-5'-17'31'15,"5"2"19"-15,0-5-34 0,12 2-16 16,3 0-1-16,9-1-14 16,1-1-21-16,6 1-17 15,3-2-13-15,-2 2-60 16,0 1-32-16</inkml:trace>
  <inkml:trace contextRef="#ctx0" brushRef="#br0" timeOffset="62154.3172">31548 7954 249 0,'0'0'78'0,"0"0"-36"16,0 0-30-16,0 0-6 0,0 0-3 15,0 0 0-15,1 0-2 16,-1 0 1-16,5-2-1 15,-4-2 4-15,-1-1-4 16,2-5 1-16,-2 1 0 16,0-3 0-16,-2 0 0 15,-5 0-1-15,0 1 8 0,-2 2-1 16,-3-1 7-16,4 5-4 16,-1 4-7-16,-1 1-4 15,-3 0 0-15,2 5-2 16,0 8-3-16,-1 5 0 0,3 2 2 15,4 4-2-15,3 2-1 16,2 2 3-16,0 0-1 16,5-2-1-16,9-2-2 15,3-5 5-15,-2-4-1 16,5-5 2-16,6-3 2 16,-2-5-1-16,5-2 7 15,1 0 4-15,3-7 0 0,-3-5-2 16,1-1-3-16,-8-1 4 15,-3-3-1-15,-6 3 2 16,-2-1-4-16,-9-3 2 0,-3 0-5 16,0 0-2-1,-3 1-1-15,-5-1 0 0,1 3-2 16,0 1 1-16,-2 2-2 16,1-3-1-16,5 6 2 15,-1 1 1-15,3-2 0 16,1 3 0-16,0 3 0 0,1-2-1 15,11-2-1-15,0 5 0 16,5 2 2-16,2 1 0 16,-1 0 0-16,-1 0-2 15,-3 6 0-15,-2 7-6 16,-4 2 5-16,0 4 2 0,-4-1 0 16,1-1 1-16,2 1-1 15,2-5 1-15,6-3-1 16,-2-3 1-16,9-5 1 15,4-2 0-15,2 0 0 16,5-8 1-16,-3-3 0 0,1-5-2 16,-8-1 2-16,-4 0-3 15,-5-2-10-15,-11-1-15 16,-3 2-31-16,0-2-92 16</inkml:trace>
  <inkml:trace contextRef="#ctx0" brushRef="#br0" timeOffset="63154.268">24238 10905 283 0,'-14'0'6'0,"-5"0"0"16,4 0-4-16,2 2 3 0,-1 5-2 15,-1 5-1-15,1 3 0 16,1 6-1-16,-1 10-1 16,-1 6-1-16,-1 8 2 15,0 8-1-15,-2 8 0 0,5 5 0 16,6 0 0-16,4 2 0 15,3-4 0-15,15-3-3 16,14-8 1-16,8-5-1 16,9-3-2-16,12-6 0 15,8-6 10-15,7-9-2 16,1-6-72-16,3-16-52 16</inkml:trace>
  <inkml:trace contextRef="#ctx0" brushRef="#br0" timeOffset="64107.3027">31817 7466 331 0,'11'0'28'16,"3"-2"-8"-16,12-1-20 15,11 3-2-15,9-2 4 0,9 2-1 16,6 0 0-16,0 2-3 16,0 5-17-16,-4 6 15 15,-2 5 4-15,-9 3-1 16,-3 8 3-16,-5 4 4 16,-8 6 3-16,-3 4-6 0,-7 7 0 15,-9 6-2-15,-11 6 1 16,-9 10-12-16,-21 10-16 15,-17 8-8-15,-9 3-62 16,-11-2-119-16</inkml:trace>
  <inkml:trace contextRef="#ctx0" brushRef="#br0" timeOffset="65935.3325">24455 11071 111 0,'0'-2'-2'16,"-2"1"7"-16,2 1-5 15,-2-2 0-15,1 2 1 0,-1-2 0 16,0 0 0-16,2 1-1 16,0-3 0-16,0 0 1 15,0 0 0-15,0 1 5 16,0 0 5-16,0-1 2 15,0 2-4-15,0-1 7 16,0 1 14-16,0 0 7 0,-3 0-18 16,-1 0-8-16,-4-1 2 15,3 1-10-15,0-1-2 16,-2 1-1-16,2 0 2 16,-1-1 8-16,0 3 2 15,3-3 6-15,-1 2-7 0,1 1-1 16,1 0-2-16,2 0-4 15,-2 0-4-15,2 0 0 16,-3 0 0-16,3 0 0 16,-2 5 0-16,2 4-2 15,0 4 2-15,0-1-1 16,0 4 1-16,0 0 0 0,7 4-1 16,2-2 1-16,-2 1 0 15,4 1 0-15,0 0 1 16,-3 1 0-16,0-1-1 15,-1-3 2-15,0 1-2 16,-2-1 0-16,1-4 0 16,0 2 0-16,-1-4 1 0,-3 1 0 15,1-1 0-15,-1 0 3 16,1-1-2-16,-1-2-1 16,2 0 0-16,-1 0 0 0,5-3-1 15,-1-4-30-15,-2-1-71 16</inkml:trace>
  <inkml:trace contextRef="#ctx0" brushRef="#br0" timeOffset="66857.1007">24433 10982 155 0,'-7'-2'10'16,"2"-2"10"-16,-2 1 0 15,-1 3-12-15,1-4-4 16,2 4 0-16,-2-1-4 16,2 1 2-16,-3 0 10 0,4 0-3 15,1 0 1-15,-1 0 7 16,3 0-9-16,-1 1-4 15,2 8-2-15,0 6-2 16,0 4 0-16,7 5 2 16,4 4 1-16,0 6 4 0,1-1-1 15,4 2 3-15,-2-5-3 16,3 0 6-16,-3-5-6 16,2-5-1-16,-2-2-2 15,0-6-2-15,-4 1 2 16,0-2-2-16,0-3 1 0,-3 0-11 15,-2-1-30 1,-1-2-8-16,-3-1-42 0</inkml:trace>
  <inkml:trace contextRef="#ctx0" brushRef="#br0" timeOffset="67216.4407">24477 11451 178 0,'0'0'41'16,"0"0"-11"-16,0 0-19 15,0 0-9-15,0-2 4 16,5-3-4-16,4-2 4 16,2-4-3-16,-1 0-1 15,6-5-2-15,4-2 1 16,4-4 4-16,1-2 5 0,4-1-8 16,-3 2 0-16,3 0 0 15,-4 3-4-15,0 2-32 16,-6 2-22-16,-4 5 1 15,-6 1-29-15</inkml:trace>
  <inkml:trace contextRef="#ctx0" brushRef="#br0" timeOffset="67966.4006">24516 11160 132 0,'-2'0'18'0,"-1"0"-1"15,1 0-12-15,0 0-3 16,-1-2-1-16,3 1-6 0,-2-1-2 15,0 2-4-15,0-2 7 16,0 2 2-16,0 0 2 16,0-2 5-16,-1 2 7 15,3 0 4-15,0-3 5 16,0-1-1-16,0-1-6 16,0-1-4-16,0-1-9 15,3 0 4-15,5-1-4 0,-4-4 1 16,3 6-1-16,1-4 0 15,-2 3-1-15,2 4 0 16,-1-2 0-16,1 1 3 16,3 1-1-16,0-1 0 15,1 0-2-15,1 2 2 0,-4 2-2 16,3 0 0-16,-2 2-3 16,-3 11-1-16,0 1 11 15,-2 7-6-15,2 3 1 0,1 2-1 16,-1-1-22-16,0 0-24 15,0-1-9-15</inkml:trace>
  <inkml:trace contextRef="#ctx0" brushRef="#br0" timeOffset="68669.4621">24582 11417 293 0,'22'-20'11'16,"10"-10"-14"-16,11-9 0 16,11-8-103-16</inkml:trace>
  <inkml:trace contextRef="#ctx0" brushRef="#br0" timeOffset="78700.9654">25615 11168 118 0,'5'0'71'0,"4"-2"-53"15,3-6 7-15,5 3-14 16,7-4 4-16,-1-2 1 15,11 1-3-15,5-2 1 16,9-3-1-16,1-5 0 16,10 1-1-16,8-4-3 0,7-4-3 15,8-4 1-15,4-1-5 16,8-4 0-16,2-1-1 16,0-2 2-16,-7-2 0 15,-2-1 3-15,-6-2 12 16,-6 1 5-16,-5 5-3 15,-1-2-3-15,-3 5-4 0,-5 3-5 16,-3 5-6-16,-5 2-1 16,-6 9 1-16,-8 2-2 15,-5 3-1-15,-10 4 0 16,-4 3-10-16,-8 2-12 16,-7 2-13-16,-5 4-21 15,-7 6 1-15,-16 7-4 0,-8 1-16 16,-8 5-59-16</inkml:trace>
  <inkml:trace contextRef="#ctx0" brushRef="#br0" timeOffset="79029.0599">26037 11185 107 0,'-28'11'83'0,"8"-8"-77"16,3-1 11-16,8-2-1 16,6 0 26-16,3 0 6 15,5-8-18-15,15-10-24 16,11-2-4-16,11-12-1 0,18-2 6 16,9-9 4-16,16 0-3 15,8-5 1-15,8-3 6 16,5-1-3-16,7-1-2 15,4-5 1-15,3 4-3 16,-3 3-2-16,-2 3-3 16,-9 7-1-16,-10 9 0 0,-14 9-6 15,-14 11-20-15,-14 7-25 16,-18 5-39-16,-20 0-169 16</inkml:trace>
  <inkml:trace contextRef="#ctx0" brushRef="#br0" timeOffset="83872.7914">3424 11246 268 0,'0'0'-51'0,"0"0"65"16,0-3 11-16,0-1 6 15,0 0-21-15,5 0-7 16,1-1 0-16,3 2 0 16,1-1 0-16,5 3-2 15,-1-1 0-15,4 0-1 16,2 0 2-16,5 2-2 0,2-2 0 16,7 0 0-16,3-1 2 15,5 1 0-15,5-2 0 16,3-1-1-16,4 2 2 15,-1-1-3-15,5 0 0 16,3 2 0-16,4 1 2 0,-1 1-2 16,3 0 1-16,3 0-1 15,2 0 1-15,-1 0 2 16,5 0 3-16,1 0-1 16,-1 0-1-16,5 0-2 15,-4 1-1-15,2 3 0 0,0 0-1 16,-2 0 0-16,4-1-1 15,0-1-5-15,-5-2 3 16,6 0 2-16,1 0 1 16,0 0 0-16,-3-5 0 15,-1-3 0-15,-7-1 2 16,-1 1 5-16,-6-2 3 0,-4 1 2 16,-9 3-1-16,-3-2-3 15,-8 1-2-15,-5 4 3 16,-6 1-2-16,-4 2 1 15,-5 0-5-15,-7 0-2 0,-2 14 0 16,-9 4-2-16,-13 5-53 16,-29-2-129-16</inkml:trace>
  <inkml:trace contextRef="#ctx0" brushRef="#br0" timeOffset="87466.3072">6381 11030 353 0,'-7'-11'-42'0,"-3"-1"52"16,2-2-1-16,-1 3 1 16,2 4-4-16,2 1-5 15,-3 5-2-15,3-1 1 16,-2 2-2-16,3 0 4 15,1 0-1-15,-1 0 0 0,3 0-2 16,1 3-1-16,0 1 0 16,1-2-1-16,10-1-3 15,7 1 5-15,3-2 8 16,6 0-1-16,0-2-8 16,4-3 3-16,-4-2 1 0,0 0-3 15,-2-1 10-15,-2 3-7 16,-5 0 0-16,-1 3-1 15,-5 1 0-15,-2 1-1 16,0 0 0-16,-6 0 0 16,-4 0-1-16,0 7-4 0,-12 5 0 15,-9 4 5-15,-8 6-2 16,-11 1 7-16,-4 2-9 16,-3 2 6-16,-1-4 0 15,-1 0-1-15,6-6 0 16,-1 5-1-16,2 1-1 15,-1 2-9-15,-6-1-94 0,-3-6-129 16</inkml:trace>
  <inkml:trace contextRef="#ctx0" brushRef="#br0" timeOffset="88950.5593">7166 11226 60 0,'0'-7'2'0,"-1"0"3"16,1 0 1-16,0 0 6 16,0 0-5-16,0-1 1 15,0 3-1-15,0 0 3 0,1-2-5 16,1 1-5-16,3 1 10 15,1 1-3-15,-1-1 3 16,0 0-4-16,1-1-2 16,3-1 7-16,-2 4 1 15,0-1 4-15,2 1 0 0,-2-1-3 16,0 1-3-16,2 3-2 16,1-3 0-16,-2 3-3 15,1 0 1-15,4 0-1 16,-1 0-1-16,5 0 4 15,-3 0 2-15,4 0 1 16,1 0 7-16,2 0-6 0,2 0-4 16,0 0-3-16,2 0-1 15,2 0 3-15,2 0-2 16,1 0-2-16,3 0-2 16,-3 4 2-16,3-2-2 15,1 3 0-15,1-1 0 0,4-1-1 16,-2 2 1-16,2 1 0 15,1 0-1-15,2-3 1 16,-3 0 1-16,5 1 0 16,-2-2-1-16,3 1 1 15,2-3-2-15,-3 2 1 16,7-2 1-16,1 0-2 0,0 0 1 16,4 0 0-16,-1 0-1 15,7 0 0-15,-3 0 1 16,4-2-1-16,1 1 0 15,2-3 0-15,1 0 1 0,-1-1 0 16,3 0 0-16,-6-1-1 16,1-1 1-16,-1 4 0 15,0-2-2-15,-4-1 2 16,-1 1-1-16,-5-1 0 16,1 3-1-16,-5-2 2 0,-6 1-1 15,-1 1 0-15,-5-2 0 16,-3 4 1-16,-3-1-1 15,-6 0 0-15,-6 1 0 16,-2 1 1-16,-5-2-2 16,-1 2 2-16,-5-2-1 15,-1 0 5-15,-3 2 5 0,-1-1-1 16,-1 1-3-16,2 0-5 16,-2 0-4-16,0 3-16 15,-2 6-10-15,-8 2-33 16,-1-4-43-16,-3 0-72 15</inkml:trace>
  <inkml:trace contextRef="#ctx0" brushRef="#br0" timeOffset="89325.5717">10706 11193 234 0,'7'-4'30'0,"1"-2"-13"0,3 1-11 16,5 0-3-16,3-2-3 16,-2-1 11-16,7 3-2 15,-1-2-2-15,3-2 1 16,-4 2-2-16,4 0-1 16,1 3 0-16,-2 1-6 0,0 1-3 15,0 2-2-15,-2 0-32 16,-3 0-46-16,-7 0-2 15</inkml:trace>
  <inkml:trace contextRef="#ctx0" brushRef="#br0" timeOffset="90137.9747">11767 11216 177 0,'10'-8'17'0,"5"1"-5"16,7-3-4-16,4 0 32 15,3 2-27-15,7-1-3 16,7 0 6-16,8 2 6 15,2-4-24-15,3 4 16 0,10 0-10 16,8 0-2-16,-2 2-2 16,1-3 0-16,6 3 1 15,4-2 0-15,1 2-2 16,4-1 2-16,0 1-1 16,-1 1 1-16,-3 2-2 15,-2 2 2-15,-1 0-1 16,1 0 0-16,-1 0 0 0,4 0-2 15,3 0 0-15,4 0-15 16,3 0-1-16,0 0-11 16,-2-1-4-16,2-3-6 15,-1-2 21-15,-1-1-1 16,-3 2 13-16,0-2 4 0,0 2 12 16,-7-3-5-16,-5 1 1 15,0 0 7-15,-8 0 7 16,-2-2 6-16,-4 4-2 15,-6 0-2-15,-9 1-6 0,0 4-7 16,2 0-1-16,-10 0-9 16,-7 9-33-16,-9-2 14 15,-10-2-131-15</inkml:trace>
  <inkml:trace contextRef="#ctx0" brushRef="#br0" timeOffset="100544.014">2317 12744 313 0,'-10'-11'17'0,"1"-1"4"16,6 0-12-16,3 1-9 16,2-2-2-16,10 1 1 15,8-2 1-15,1-6 1 16,8 0-3-16,3-3 3 15,4-7-2-15,7-4 0 0,3-5 1 16,9-4 2-16,-1 0-3 16,2 0-10-16,-3 1-15 15,-3 2-5-15,-7 5 15 16,-8 6 6-16,-6 5 3 0,-8 9-25 16,-5 2-21-16,-9 11 5 15</inkml:trace>
  <inkml:trace contextRef="#ctx0" brushRef="#br0" timeOffset="100965.8302">2419 13897 366 0,'21'-32'-3'16,"-1"-6"10"-16,3-3-4 16,10-4 3-16,6-3-4 15,3 2-1-15,9 0 1 16,-2-1-4-16,2 2-22 15,-3 7-51-15,-6 1-40 0</inkml:trace>
  <inkml:trace contextRef="#ctx0" brushRef="#br0" timeOffset="116340.8042">22451 13007 305 0,'9'-11'19'0,"-1"-2"21"15,0 5-25-15,4-2-6 16,3 2-1-16,1 2-6 16,2 1-1-16,1-1 1 0,2 5-2 15,0-1 0-15,0 2 0 16,6 0 1-16,2 0-2 15,3 0 2-15,9 0-1 16,1 0 0-16,6-2 0 16,3-1 0-16,1-2 0 0,6-1 0 15,1 0 1-15,4-1 3 16,2 0 1-16,6 2-1 16,5-1-1-16,1 3-1 15,-1-1-4-15,0 3 4 16,2 1-1-16,-5-2 0 0,1 0-2 15,-7 1 2-15,-1-1-1 16,-7 0 0-16,-2-2 1 16,-8 4-1-16,-6-2 5 15,-5 2 6-15,-7 0 0 16,-7 0 0-16,-4 0-6 16,-7 0-1-16,-2 4-3 0,-6 3-1 15,0-2 0-15,-3 5-12 16,0 0-8-16,-2 2-19 15,0-6-46-15,0-6-102 16</inkml:trace>
  <inkml:trace contextRef="#ctx0" brushRef="#br0" timeOffset="117215.7395">25005 13010 238 0,'10'-9'10'16,"7"-2"4"-16,-4 1-9 15,8 3 1-15,2-1 3 16,4 0 1-16,1 1 0 16,4-1 0-16,5 1-4 15,1 0 3-15,1 0-4 16,4 1-3-16,5-1 2 0,6 2-2 16,2-2 5-16,5 1 2 15,6 1 1-15,4 2-2 16,3-2-3-16,-4 1-3 15,5-2-2-15,-9 3 3 0,0-1 1 16,-5 1-3-16,-8-1 0 16,-4 2 1-16,-10-1-1 15,-3 3 3-15,-12-2-3 16,-6 2 0-16,-9 0-1 16,-4 0-9-16,-3 0-25 0,-2 0-4 15,0 0 19-15,0 2-2 16,0 1-26-16,0-1-10 15,0 0-117-15</inkml:trace>
  <inkml:trace contextRef="#ctx0" brushRef="#br0" timeOffset="117559.4599">26820 12880 49 0,'22'-2'50'16,"-6"1"16"-16,-3-1-20 16,-6 2-13-16,-2 0-3 15,-3 0-16-15,1 0 0 16,-1 0 1-16,0 0 1 16,3 3 8-16,3-1-8 0,2 0-3 15,6-1-1-15,6-1-1 16,6 0-7-16,5 0-2 15,6 0-1-15,3-3 1 16,4-8 0-16,1 4-2 16,-1-2 1-16,5 2 0 15,-2 0 1-15,-1 0 4 0,-1 5-6 16,-4 2 1-16,-1 0-6 16,-5 5-25-16,-11 6-48 15,-7-2-48-15</inkml:trace>
  <inkml:trace contextRef="#ctx0" brushRef="#br0" timeOffset="124528.0116">13776 14021 71 0,'-2'0'29'0,"0"-1"-7"15,2-1 4-15,0-2-9 16,0 4-8-16,0 0 11 16,0-1 8-16,0 1-8 0,-2 0-5 15,1 0-1-15,-1 0 0 16,0-2-10-16,-1 2 4 16,1 0 1-16,0 0 9 15,2 0-3-15,0 0-5 16,0 0-5-16,0 0-9 15,6 0-1-15,7-2 10 0,9 0-2 16,9-2 0-16,8-1 2 16,10-2-1-16,3-2-3 15,9-2 1-15,0-1 0 16,6 1-2-16,1-3 0 16,0-2 1-16,2 0-1 15,-1 2-3-15,-3-1 7 0,-2 1 3 16,-4 2 7-16,-8 1 1 15,-4 4-3-15,-10-2 0 16,-4 4-4-16,-4 3-4 16,-3 2-2-16,-5 0-3 15,-5 14-11-15,-7 2-41 0,-10 2-24 16,-13-4-170-16</inkml:trace>
  <inkml:trace contextRef="#ctx0" brushRef="#br0" timeOffset="127637.166">25437 14061 235 0,'-7'-11'18'0,"4"-2"-3"16,-2 1 6-16,0 1-5 16,3 4-2-16,2 2-1 15,-1 1-3-15,1-3 2 16,0 5-2-16,0-1 2 16,0 1 1-16,0-2-5 0,0 3-1 15,15-1-6-15,2 0-3 16,10 0 2-16,10 0 4 15,12 2 4-15,9 0-1 16,7 0-2-16,3 0-2 16,1 0-2-16,0 0 0 15,-2 0-1-15,-6 0 1 0,-5 0 0 16,-5 0-1-16,-2-3 2 16,-8-2 2-16,-5 1 4 15,-2 0 2-15,-9 1-2 16,-7 1-1-16,-4 2-2 15,-2 0-4-15,-5 0-1 0,-4 0-2 16,-1 2-19-16,-2 7-6 16,0 1-10-16,0 3-1 15,0-2-19-15,0 1-39 16,0-5-27-16</inkml:trace>
  <inkml:trace contextRef="#ctx0" brushRef="#br0" timeOffset="128184.0001">27328 14066 146 0,'-12'0'32'16,"1"-2"-2"-16,0-3 22 15,4 1-15-15,0 1-9 16,3-1-13-16,-2 1-8 15,1-1 0-15,1 0 2 0,3 3 2 16,-1-1 2-16,2 0-3 16,0-1 0-16,12 1-4 15,10-2-1-15,12 1-5 16,8-3-3-16,9 1 4 16,10-2 1-16,8-2-2 15,-1 0 0-15,4 0 3 0,1 2 1 16,3-4 1-16,-1 4-1 15,1 4 0-15,-3-3-1 16,-5 2-1-16,-2 1 0 16,-5 3-2-16,-8 0 1 15,-6 0 0-15,-9 0-1 0,-4 0 1 16,-11 0-1-16,-4 9-2 16,-5 0-10-16,-11 5-29 15,-3 0-43-15,-3-5-67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28:40.3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23756 12238 330 0,'-7'-4'43'0,"0"0"-23"15,-3 3-14-15,0-1-4 16,1 2 0-16,1 0 7 16,-2 0 1-16,0 0-3 15,-1 2-6-15,-2 5 0 16,1 5-1-16,-3 8-1 0,1 3 0 16,-1 9 1-16,3 9-2 15,2 2 1-15,3 4-2 16,4-1-6-16,3-2-12 15,0-4 1-15,13-7-5 16,6-7 7-16,5-7 15 16,1-8 1-16,4-7 17 0,0-4-14 15,3-4 11-15,-3-12-2 16,-1-6-2-16,-4-4 7 16,-3-1 1-16,-4-1 1 15,-5-1-5-15,-5 0 0 0,-7 0 2 16,0 1 8-16,-12 0 2 15,-10-1-12-15,-7 2-8 16,-10 4-1-16,-4 3-2 16,-6 6-5-16,3 3 11 15,-1 8-16-15,4 3-7 0,3 7-18 16,12 13-13-16,3 3-43 16,8 2-70-16</inkml:trace>
  <inkml:trace contextRef="#ctx0" brushRef="#br0" timeOffset="1249.908">23868 12698 335 0,'0'2'58'0,"2"-1"-46"16,6 5-19-16,7-2 11 16,7 6-2-16,6 2-2 15,10 3 5-15,5 3 0 0,9 3 1 16,4 0-1-16,9 3 8 16,6 1-2-16,1 0 0 15,5-2-2-15,4 2-1 16,-2-2 1-16,2 2 0 15,-4-2 5-15,4 1 0 16,-6 1-3-16,5-1-3 0,-7 2-1 16,-1-2-1-16,-2 2-2 15,-4-2-2-15,-5 2-2 16,-7-4 1-16,0-2-1 16,-9 2 0-16,-6-6-1 0,-5 4-1 15,-5-6-5-15,-2-2 1 16,-3 1-6-16,-7-2-7 15,1-3-12-15,-7-1-2 16,-1-3-6-16,-3-1-4 16,-2 1-8-16,-5-3-10 15,0-1 10-15,0 0 32 0,0 0 15 16,0 0 2-16,-2-3 0 16,-1-2 8-16,-4-2 33 15,-1 1 24-15,-1-3-9 16,-1 1-24-16,0-1-4 15,3 3 0-15,-2 0-5 16,2 0-3-16,2-2-4 0,-1 4-4 16,1-2-6-16,-1 1-1 15,5-1 10-15,-3 1 1 16,2 1 1-16,1 2-4 16,1 1-2-16,-2-2-8 0,2 3-1 15,0-3 0-15,0 3 3 16,-2-1-1-16,2 1-1 15,0 0 0-15,0 0-5 16,0 0-3-16,0 0 5 16,0 0-1-16,0 0 3 0,0 0 2 15,0 0 2-15,0 0 0 16,0 0-3-16,0 0 2 16,0 0-3-16,0 0 1 15,0 0 0-15,0 0 2 16,0 0 2-16,0-2 3 15,0 2-3-15,0 0-2 0,0 0-3 16,0-2-3-16,0 2-9 16,5 0-7-16,2 0-2 15,4 0 15-15,4 8 8 16,-1-2-2-16,6 7 0 0,-2 0 0 16,6 1 1-16,-2 1-1 15,-2 2 0-15,1-2 0 16,-1 1 1-16,-1-1-1 15,-9-1 1-15,1 1 0 16,-5 0 4-16,-6 5 2 0,0 3 0 16,-8 6-2-1,-10 4 0-15,-3 6-1 0,-5 8-2 16,1-1 0-16,2 3-25 16,2-5-39-16,-1-8-57 15</inkml:trace>
  <inkml:trace contextRef="#ctx0" brushRef="#br0" timeOffset="2172.0122">23491 12698 380 0,'-4'0'41'0,"4"0"-19"0,0 0-17 16,0 0-1-16,0 0 1 16,4 0 14-16,-1-5-2 15,3-6 2-15,-3 0-8 16,-1-3-6-16,-2-4-2 16,0-5 3-16,0 1-2 15,0-5-1-15,-4 1-2 0,1-3-1 16,-1 2 1-16,4 4-2 15,0 2 0-15,0-1 1 16,0 10-1-16,2 2 0 16,7 0 1-16,4 9-2 0,1 1-1 15,6 3-1-15,1 13-1 16,2 6 3-16,3 5-1 16,-1 1 2-16,2 4-11 15,-6-2-17-15,1 1-12 16,-6-5-31-16,-7-2-69 0,-7-8-32 15</inkml:trace>
  <inkml:trace contextRef="#ctx0" brushRef="#br0" timeOffset="2328.2679">23471 12669 493 0,'-9'-7'25'15,"7"-4"14"-15,6-3-30 16,21-2-7-16,18-4-4 15,16-6 3-15,21-3-17 16,16-5-30-16,12-5-39 16,3 0-100-16</inkml:trace>
  <inkml:trace contextRef="#ctx0" brushRef="#br0" timeOffset="3671.911">26021 13609 424 0,'-4'-7'21'0,"-1"0"-3"16,3 2-14-16,2 3-3 15,0 2-5-15,7 0 3 16,4 2 5-16,5 9 0 16,4 1-2-16,0 5-2 15,-5 3 0-15,2 2 0 0,-5-1-2 16,-4-3-2-16,-4 0 0 16,-4-4 1-16,0 1 2 15,-2-5 0-15,-6 1 5 16,1-2-4-16,2-4 4 15,3 0-3-15,2 0-1 16,0-1-2-16,0 0-1 0,3 0 1 16,8-1 2-16,0 1-3 15,3 3 2-15,1 2 5 16,1 1-2-16,-1 5-1 16,-1 2-1-16,0 3-1 0,-1 3-2 15,-1 1 0-15,-3-1-2 16,2 0 0-16,-8-5 1 15,3-2 3-15,-6-6-2 16,0 1 1-16,0-6-2 16,0-3 3-16,-9-2 4 15,-3 0 3-15,-3 0-4 16,-1-3-3-16,0-10-9 0,0-1-17 16,-2-2 16-16,2-2-1 15,1-2 10-15,1-1 2 16,-3 0 2-16,5 1 1 15,1 1 6-15,0-1 11 16,3 5-1-16,-2 1 4 0,7 3 2 16,-3-1 1-16,5 3-12 15,1 2-6-15,0-5-8 16,0-1-2-16,5-1-2 16,10-2 7-16,0-2-10 0,9 0 2 15,1 0 6-15,6 2-2 16,-2 4 0-16,-1 3 0 15,3 5 2-15,-1 4-1 16,-5 0-8-16,-2 11 4 16,1 6-5-16,-7 5-4 15,-5 1-8-15,-4 2-3 16,-2-2-3-16,-5 2 5 0,-1-1 2 16,0-5 6-16,0 3 15 15,0-5 2-15,0 0 6 16,12 1 0-16,2-3-1 15,8 3-6-15,1-3 0 16,3 2-2-16,0 0-2 0,-3 0 8 16,-1-2-4-16,-8 3-1 15,-4-2-1-15,-10 1 1 16,-7-1 0-16,-13 2 21 16,-9 0-8-16,-5 0-6 0,-5-4-6 15,0-1-2-15,2-6-10 16,3-4-40-16,5-3-29 15,7-3-72-15</inkml:trace>
  <inkml:trace contextRef="#ctx0" brushRef="#br0" timeOffset="4125.0009">26284 13734 404 0,'-8'-26'23'0,"-1"-2"8"15,-2 7-11-15,2 2-7 0,-3 1-3 16,-3 2-1-16,-1 3-4 16,-1 4-2-16,-2 4-4 15,-1 3-7-15,-3 2 1 16,-4 11-5-16,-2 14-2 0,-3 5-11 16,1 11 7-16,3 9 7 15,3 6 8-15,8 6 4 16,10 6-2-16,7 1-3 15,7 1 0-15,12-2 4 16,9-6-13-16,6-3-15 16,9-11-6-16,6-8 22 0,9-10 16 15,3-13-1-15,0-9 12 16,0-8-2-16,0-8 1 16,-8-14 14-16,-4-7 2 15,-10-12-6-15,-1-2-1 16,-13-10-2-16,-7-5-6 0,-11-4-4 15,-7-4-4-15,-7 0-1 16,-13 3-4-16,-10 6 2 16,-10 11-6-16,-7 7-12 15,-9 12-2-15,-12 11-13 0,-7 9-28 16,-4 7-16-16,2 0-20 16,3 5-15-16</inkml:trace>
  <inkml:trace contextRef="#ctx0" brushRef="#br0" timeOffset="6015.4855">23924 12616 275 0,'-6'-7'20'0,"0"1"12"15,3 1-1-15,-1 0-4 0,3-1-5 16,-1 1-6-16,2 2-3 16,0-1-9-16,0 0-7 15,8-3-2-15,11 0 4 16,6-4 6-16,9-1-4 16,9-1 1-16,4-1-3 0,7-2 2 15,1-2-2-15,6 2 3 16,-2 0-2-16,1-3 0 15,-1 1 1-15,0 0 0 16,-6 4 0-16,-4-3-2 16,-5 3 2-16,-6 2-1 0,-6 3 1 15,-3 0 0-15,-7 2 2 16,-7 1 1-16,-3 2 0 16,-5 3 0-16,-2 1 0 15,-3-2-1-15,-1 2-2 16,-1 0 0-16,0 0 0 0,0 0-1 15,0 0 1-15,0 0-1 16,0 0 1-16,0 0 0 16,0 0 0-16,0 0-1 15,0 0 0-15,0 0 2 16,0 0-1-16,0 0 2 16,0 0-1-16,0 0 1 0,0 0 0 15,0 0-1-15,0 0-1 16,0 0 0-16,0 0-2 15,0 0 2-15,0 0-1 16,2 6 0-16,0 1 0 16,1 3 0-16,2 5 0 0,3 0 0 15,-2 5 0-15,2 3 0 16,1 2 0-16,2 0 0 16,-2 0-1-16,1-2 1 15,0 3 0-15,-1-3 0 16,-2 0-1-16,-2 0 1 0,3-2 0 15,-3 1 0-15,0-2 0 16,-1-4 1-16,1 0-2 16,1-4 2-16,-2-1-1 15,1-2 0-15,0 0 0 16,-1-4-1-16,-1-1 1 16,2-2 0-16,2-1 0 0,0-1 5 15,3 0 1-15,3 0 1 16,6-9-2-16,7-3-3 15,2-4 0-15,8-2-1 16,2-4-1-16,4-1 0 0,0-2 0 16,4 1 1-16,-4-3 0 15,1 2-2-15,2 5 1 16,-4-2 0-16,-1 4 0 16,-5 3 0-16,-5 2 0 15,-4 1 0-15,0 1 0 0,-5 4 1 16,-5 0-1-16,2 3 0 15,-5 0-1-15,0 3 1 16,-5-1 0-16,-1 2-1 16,1 0 0-16,-2 0 0 15,-3 2 0-15,1 5-1 16,-3 2 1-16,3 1 1 0,-3 3 0 16,1 5 1-16,-2 1-1 15,4 6 2-15,-4 4-2 16,1 2-1-16,-1 0 2 15,3 7-1-15,-1 1 0 16,0 4 1-16,-1 5-1 0,1 2 0 16,-2 4 0-16,2 3 0 15,-2 0 0-15,0-3-1 16,0-1 2-16,0-1-1 16,0-6 0-16,2-3 0 15,-1-4 1-15,1 0-1 0,0-7-1 16,0-2 2-16,-1-3 0 15,3-4-1-15,-3-3 2 16,1 1 1-16,3-5 2 16,-4-3-2-16,1-1 1 15,-2-3-1-15,2-1 1 16,0-5-1-16,-1 1 0 0,-1-4 1 16,2 3-5-16,3-3 0 15,1-2-14-15,-6-21-83 16</inkml:trace>
  <inkml:trace contextRef="#ctx0" brushRef="#br0" timeOffset="7984.2727">23848 12680 15 0,'6'-5'379'16,"1"-3"-336"-16,2 0-18 16,7-5-20-16,7-3 1 0,9-2-1 15,8-3-1-15,5-6-1 16,7-2-3-16,2-1 2 15,-1 0-2-15,3-1 0 16,-5 3 1-16,-3 3-1 16,-3 6 0-16,-4-1 0 0,-2 2 0 15,0 4 1-15,-5-1 0 16,2 4-1-16,-6 1 1 16,-1 1-2-16,-4 2 1 15,-7 1 0-15,-4 3 0 16,-5 1 0-16,-4 2 0 15,-3 0 0-15,-2 0-1 0,0 0 3 16,0 0 2-16,0 0-3 16,0 0-5-16,0 0-15 15,2 0-18-15,0 0-29 16,-2 0-75-16</inkml:trace>
  <inkml:trace contextRef="#ctx0" brushRef="#br0" timeOffset="8421.7818">23841 12594 403 0,'-7'0'34'0,"5"0"-19"16,0 0-4-16,2-1-15 15,0-1 7-15,2-2-5 16,7-1 4-16,6 0 4 15,5-1-4-15,8-3-2 16,9-1 1-16,7-5-1 0,7 1 2 16,7-4-2-16,4 0 1 15,6-3-1-15,0 2 2 16,-2-1-2-16,-3 2 0 16,-4 3 1-16,-5 3-2 15,-6 5 1-15,-6 4-4 0,-4 3-15 16,-3 0-20-16,-8 0-64 15,-9 0-65-15</inkml:trace>
  <inkml:trace contextRef="#ctx0" brushRef="#br0" timeOffset="16218.4694">23751 12685 153 0,'0'0'14'0,"2"0"-10"16,-1 0-5-16,3 0-1 16,4 0 12-16,-1 0 1 15,3-3 3-15,2-1-11 16,0-1 0-16,2-2-1 0,0 2 0 16,5-3 0-16,2 1 3 15,1 0 6-15,3-2 1 16,4 0-4-16,3-1 0 15,7 0 0-15,-1-2-3 16,7 0-1-16,0-1-1 16,0 3-3-16,1-3 0 15,1 2 2-15,-2-2-4 0,0 3 4 16,-6 1-1-16,-1-2-4 16,-1 3 6-16,-4-2-2 15,-5 3 1-15,1-1 3 16,-3 1 3-16,-3-1 0 15,-7 3-1-15,0 1-5 0,-3 1-1 16,-2 3-2-16,-1 0-4 16,-3 0-26-16,-3 0-34 15,-1 0-16-15</inkml:trace>
  <inkml:trace contextRef="#ctx0" brushRef="#br0" timeOffset="17140.4954">24886 11828 261 0,'-4'-14'1'16,"-1"-1"7"-16,0 1-5 0,0 3-3 15,2 4 1-15,0-2-1 16,1 4 2-16,0 3-3 15,0 0-2-15,1 2-5 16,-1 0-28-16,0 4 10 16,-1 7 22-16,-1 3 4 15,2 5 0-15,-6 3 0 0,5 5 2 16,0 1-2-16,-1 1 1 16,2 0-2-16,2-3 1 15,0-5 1-15,0-3-1 16,6-1 3-16,2-8 7 15,2 0-3-15,-1-5 3 16,1-2 6-16,1 0-7 0,-2-2 24 16,3 0-13-16,0-4-3 15,-4 0 0-15,1-5-6 16,-1 4-6-16,-3 1-3 16,0-2-2-16,-1 2 0 15,-4 3-31-15,0-5-73 0,0 0-112 16</inkml:trace>
  <inkml:trace contextRef="#ctx0" brushRef="#br0" timeOffset="17812.3227">24801 11897 191 0,'-10'-9'4'16,"-1"-3"22"-16,2-3-7 16,0 1 5-16,2 2-9 15,0 1 3-15,1 1-5 16,1 4-3-16,-1 4-10 0,3 2 5 16,-1 0-6-16,4 4-2 15,-1 7 5-15,1 6-5 16,0 5 0-16,0 4 0 15,0 3-7-15,1 0-4 16,6 3 9-16,0-8 4 0,5 1-2 16,2-7-1-1,-1-1-6-15,3-5 8 0,-3-5 6 16,2 0-4-16,-3-3 2 16,5-4-5-16,-1 0 0 15,0-2 8-15,3-7 4 0,-2-2-9 16,3 1 4-16,-1-1-11 15,-4 4-54-15,-4 0-16 16,-4 2-9-16</inkml:trace>
  <inkml:trace contextRef="#ctx0" brushRef="#br0" timeOffset="18671.6357">24439 12259 275 0,'-4'0'58'0,"-5"0"-50"15,4 0 0-15,1 0-1 0,3 0 0 16,1 0 0-16,0-2 3 16,0 2-4-16,0-2-10 15,3 2 3-15,4 0 4 16,4-1-3-16,0-1-3 16,3 2 0-16,2 0 3 15,0-2-2-15,1 2-2 0,0-2 2 16,0-2 2-16,1 3 2 15,0-2 0-15,-4 1-2 16,-1-2 0-16,-3 2 0 16,1 0 1-16,-5 1 0 15,-3-1-1-15,-1 2 1 0,0 0-1 16,-2 0 2-16,0 3 1 16,0 11 4-16,-9 14 5 15,-8 12 1-15,-8 21-4 16,-13 18-7-16,-15 17-1 15,-23 9-53-15</inkml:trace>
  <inkml:trace contextRef="#ctx0" brushRef="#br0" timeOffset="22850.9796">23829 12739 99 0,'-2'0'23'0,"2"0"-19"15,0 0-6-15,0 0-2 16,3-2 3-16,1 0-1 16,3-1-3-16,0-2-2 15,2 1-1-15,-3-2 5 0,4 3 2 16,-3-2 4-16,3 1 3 15,0-1-2-15,2-1-1 16,5-1-6-16,3-2 17 16,1 0 4-16,6-1-2 15,2-1-9-15,3 0-3 0,2 1-3 16,0-3-1-16,1 2 0 16,1 2-1-16,1-5-2 15,1 3-4-15,-1-1 3 16,0-1 1-16,0 1 4 15,-3 1 1-15,-3-1 3 16,-1 1 1-16,-2 0-3 0,-6 4-2 16,0 0-1-16,-2 3-4 15,-4-3-35-15</inkml:trace>
  <inkml:trace contextRef="#ctx0" brushRef="#br0" timeOffset="27023.093">23712 12821 156 0,'-2'-2'14'15,"0"-1"-7"-15,-1 1-1 16,3 0-1-16,-2 0 0 15,2 2 3-15,0 0 6 16,0-2 0-16,0 2 6 0,0 0-14 16,0-1-4-16,0 1 1 15,0-2-2-15,0 0-13 16,0-1 17-16,3 1-5 16,1-2 1-16,-1 3 0 15,3-1 1-15,-3-2-3 0,5-1 0 16,-1 1 26-16,0 1-15 15,2-3-1-15,2 3-6 16,-1-3 0-16,3 3-2 16,1-1 1-16,2-1-1 15,1 3-1-15,6 0-1 16,0 2 1-16,2 0 0 16,4 0 0-16,-2 0 0 0,2 0-2 15,0 0 0-15,1-7-10 16,-1-3 10-16,0-5 2 15,0 3-5-15,1-1-2 16,-1-1 19-16,0 3 1 0,3-1-11 16,0-3 4-16,2 3 0 15,-1 0 1-15,-1 1-4 16,0-2 1-16,-3 1-3 16,1 1 0-16,-4 2 0 15,-2-2-2-15,0 1 2 0,-1 1 0 16,-1 0-1-16,-3 0 2 15,1 0-2-15,0 2-2 16,-4-2 4-16,2 2-2 16,-2 1 0-16,1 1 0 15,-2 0 0-15,2 0-2 16,-3-1-2-16,1 2-15 0,0 1-20 16,0-1-30-16,-4 1 5 15,-3 1-3-15</inkml:trace>
  <inkml:trace contextRef="#ctx0" brushRef="#br0" timeOffset="28413.7156">24650 12355 116 0,'-1'0'40'0,"-1"0"-18"0,2-1 2 16,0-1-5-16,0-2-6 15,0 0-13-15,0 1 6 16,5-1-4-16,3-1-3 0,-3 2 3 16,0-1-1-16,1 1 2 15,-1-1-2-15,3 0 1 16,-3 1 6-16,2 1 2 15,0 0-3-15,1-1-1 16,-3 1-3-16,0 0 0 16,0 0-1-16,-1 1 1 0,-2-2-2 15,-1 3 3-15,1 0-1 16,0 0 2-16,-2-1 0 16,2 1 0-16,-2 0-1 15,0 0 7-15,0 0-6 16,0 0 3-16,0 0-3 0,0 0 2 15,0 0-4-15,0 0-1 16,0 0-2-16,0 0 5 16,0 0-1-16,0 0-2 15,0 0 4-15,0 0-1 16,0 0 2-16,0 0 0 16,0 0-1-16,0-2-2 0,0 2-2 15,0 0-1-15,0 0-1 16,0 0 1-16,0 0-2 15,0 0 3-15,0 0 0 16,0 0-3-16,0 0 2 16,0 0-2-16,0 0 0 0,0 0 1 15,0 0 0-15,0 0 1 16,0 0 1-16,0 0 0 16,0 0 2-16,0 0 0 15,0 0 1-15,0 0-3 16,0 0-2-16,0 0 0 0,0 0-1 15,4 0 0-15,-2 2 1 16,3 5 0-16,2 0-2 16,-2 4 4-16,2 3-5 15,3 4 3-15,0 4 0 16,-1 0 0-16,4 6 1 0,-2 2-1 16,-1 0 0-16,5-1 0 15,-5-3 0-15,2 1 0 16,-2-4 2-16,1-1-2 15,-2-3 0-15,0 1 0 16,-2-4 0-16,2 2 0 16,0-2 2-16,-2 0-2 0,-2-3 2 15,-1-3-2-15,1-1 1 16,0-4-1-16,-4-3 2 16,-1 0-1-16,0-2 1 15,0 0 1-15,0 0 8 16,0 0 2-16,0 0-6 0,0 0 0 15,2 0-3-15,-2 0-2 16,0 0-4-16,0 0-10 16,4 0-15-16,-1 2-14 15,0-2 5-15,1 0 9 0,1 0 2 16,-3 1 0-16,1-1-8 16,-3 2 17-16,0 2 5 15,0-2-11-15,0 3-19 16,0-1-20-16</inkml:trace>
  <inkml:trace contextRef="#ctx0" brushRef="#br0" timeOffset="28804.3464">24906 12867 8 0,'0'0'9'15,"0"0"1"-15,0 0 2 16,0-2 8-16,0 1 10 15,0-1 10-15,0-2-4 0,0 3-3 16,0-1 7-16,0 0-8 16,0 0-12-16,0 1-6 15,0-1-4-15,0 0-8 16,0 2 0-16,0 0-1 16,0 0-2-16,0 0 1 15,0 0-3-15,0 0-8 0,-2 0-9 16,2 0 15-16,-2 0-7 15,1 0-38-15,-2 0-22 16</inkml:trace>
  <inkml:trace contextRef="#ctx0" brushRef="#br0" timeOffset="29866.7367">24925 12845 210 0,'-9'0'12'16,"2"0"9"-16,2 1-13 15,-1 1 16-15,4 0-15 16,1-2 4-16,-1 0-4 0,2 1-2 15,0-1-3-15,0 0-2 16,0 0 0-16,0 0 2 16,0 0 2-16,0 0 1 15,0 0-4-15,0 0-1 16,0 0-1-16,0 0 0 16,0 0 3-16,0 0 3 0,0 0 3 15,0 0 1-15,0 0 0 16,0 0-3-16,0 0-3 15,0 0 0-15,0 0-2 16,0 0-1-16,0 0-1 16,0 0-2-16,0 0 3 0,0 0 0 15,0 0 1-15,0 0 0 16,0 0-2-16,0 0 3 16,0 0-3-16,0 0 1 15,0 0-2-15,-2 0 2 0,2 0-2 16,0 0 0-16,-2 0 1 15,2 0-1-15,-1 0 1 16,-1 0 3-16,2 0-2 16,0 0 0-16,0 0-1 15,0 0 0-15,0 0 0 0,0 0 0 16,0 0 1-16,0 0 1 16,0 0-3-16,0 0-1 15,0-3 0-15,5 0 1 16,5-3 1-16,2-1 0 15,2-4-1-15,2 2-5 16,3-2 7-16,-2 1-2 0,3 1-1 16,-4-2 2-16,6 0 1 15,0 2-3-15,2-3-1 16,1 0 3-16,6-1 1 16,-1 0-2-16,3-1 0 15,-3 2-2-15,2-2 3 0,-1-1-3 16,0-1 4-16,-1 0-3 15,1 0 7-15,-1 0-2 16,2-2-2-16,2 2-2 16,-5 0 1-16,2 1-1 15,-2 2 2-15,-1 0-5 16,1-1 6-16,0 1-3 0,-2 1 0 16,-3 1 1-16,-1-1-1 15,-5 2 1-15,-2 3 0 16,-4 0 1-16,-1 2-1 15,-5 2 2-15,-1-1-1 16,-1 2-1-16,-1 0 1 0,-1 0-1 16,0 1-2-16,-1 1-1 15,3 0-12-15,-2 0-17 16,-1-2-48-16,-1 0-79 16</inkml:trace>
  <inkml:trace contextRef="#ctx0" brushRef="#br0" timeOffset="30522.9471">25811 12337 305 0,'-6'0'6'16,"1"0"-2"-16,2 0 0 16,-2 0 0-16,5 0 0 0,-2 0 0 15,2 0-3-15,-1 4 0 16,1-2-1-16,0 2 0 15,-4-1 1-15,3 2-1 16,-1-1 0-16,-2 1 0 16,3 3 1-16,-1-1-1 0,0 3 1 15,0 1 2-15,-1 3-1 16,1 1 0-16,0 3-1 16,-4 4 0-16,4 0-1 15,1 4 0-15,-3 1 1 16,4 4 0-16,-1-1 1 15,1 4 0-15,-2 0 1 0,0 4-1 16,0 1-1-16,2 4 0 16,-1 3-1-16,-1 2 1 15,0 2-1-15,2 5 1 16,0 0-1-16,0 5 1 0,0-3 2 16,4 0-1-16,1-4 0 15,-3-5 0-15,3-5-2 16,-4-8 2-16,1-9-2 15,3-5 2-15,-5-3 1 16,1-6 5-16,-1-3 0 0,2 1 1 16,-2-6-2-1,0-3-2-15,0 2-3 0,0-3 0 16,0 2-1-16,0-2-1 16,0 0-15-16,0 0-19 15,0 0-76-15,0-9-149 16</inkml:trace>
  <inkml:trace contextRef="#ctx0" brushRef="#br0" timeOffset="32616.5521">23803 12721 250 0,'16'-14'-22'0,"0"0"26"16,8-2-1-16,1 1-6 15,6-3 7-15,1 1-2 16,4-3 20-16,5-2-13 16,4 1-5-16,0 0-1 15,2-1-4-15,1-3 2 0,3 4-2 16,-4-2 1-16,2-2-4 16,-4 2 2-16,0-2 1 15,-4 5-2-15,-3-2 7 16,-4 5-2-16,-2 1-3 15,-2 3 2-15,-4 1-10 16,-1 3-15-16,-5 5 6 0,-4 0 1 16,-3 4-18-16,-8 0-1 15,0 0-11-15,-3 0 7 16,-2 3 14-16,0 0 13 16</inkml:trace>
  <inkml:trace contextRef="#ctx0" brushRef="#br0" timeOffset="33022.7705">24650 12355 81 0,'-3'0'18'16,"1"0"11"-16,0 0 0 15,2 0 1-15,-1 0-3 0,1 0 5 16,-2 0-9-16,2 0-7 16,0 0-10-16,0 0-7 15,0 0 0-15,5 4 7 16,6 5-4-16,0 7-2 16,7 5 0-16,-2 9 0 0,4 4 2 15,-1 4-1-15,-2-1 1 16,-2-2-2-16,0-3 1 15,-4-8 0-15,0-4-1 16,-2-4 1-16,0-2 0 16,-3-3-1-16,4 2 0 15,-1-3 0-15,0 4 0 0,0 3 0 16,3-1 0-16,2 3 0 16,3 1-8-16,-1-2-9 15,0-4-40-15,-2-8-66 16</inkml:trace>
  <inkml:trace contextRef="#ctx0" brushRef="#br0" timeOffset="33803.9654">25011 12796 145 0,'19'-11'1'0,"0"-1"3"15,5-3-6-15,4 1 4 16,3-2-1-16,1 0 0 0,2-2-1 16,2 1 0-16,2-3 0 15,-2 0-1-15,0-1 1 16,1 1 0-16,3-1 1 15,-2-2-1-15,0 1 0 16,-4 4 1-16,0 0 1 16,-6 1 1-16,1 2 1 0,-5 3 1 15,-2-1 5-15,0 3 1 16,-5 0 3-16,-2 4-2 16,0-1-5-16,-4 1 1 15,-4 2 0-15,1 1 0 16,-3 1 9-16,-2 0-14 15,-1 1 1-15,0 1-2 0,0 0-2 16,-2 0-4-16,0 0 1 16,0 3 10-16,0 8-5 15,0 1-1-15,0 5 0 16,0 2-1-16,-2 6 0 0,0 4 0 16,0 3-2-16,-1 3 2 15,-1 1-1-15,3 0 1 16,-4 3 0-16,3 0 1 15,1 0-1-15,-3 4 0 16,1 2 0-16,-1-2 1 16,1 1 4-16,-1 1 2 0,-1-1 4 15,2 1 4-15,2 0 1 16,1 5-2-16,-2 0-5 16,2 2-4-16,0-2-4 15,0-6 0-15,2-5-1 16,2-6-11-16,1-5-32 0,-3-12-70 15</inkml:trace>
  <inkml:trace contextRef="#ctx0" brushRef="#br0" timeOffset="41837.3207">2887 9482 231 0,'0'0'9'0,"0"-7"20"0,0 0 1 16,0 0-4-16,4-3-3 16,-1 5-2-16,-1-2-3 15,3 2-3-15,0-1-5 16,2 0-4-16,1 3-6 16,1-2 1-16,1 4 0 15,5-2-1-15,-3 0 0 0,3 1 0 16,-1 2 0-16,1 0 0 15,-1 0 1-15,4 0 0 16,0 0 1-16,4 6-1 16,1 1-1-16,1 0 1 15,2-2 0-15,1 3-1 0,2-3 0 16,1 0 0-16,2-2 2 16,4 1-2-16,1-2 0 15,0 2 0-15,1-2 1 16,1 1 1-16,1 0-2 15,1 0 1-15,0 3-1 16,3-2 3-16,0 2-2 0,5-4-1 16,-1 2 1-16,6 0-1 15,1-2 0-15,0-1 1 16,3 1 0-16,0-2-1 16,0-2 0-16,1 2 0 15,2 0 1-15,2 0-1 0,0 0 1 16,1-1-1-16,5-3 0 15,3 2 1-15,-1 1 0 16,5-3 0-16,3 3-1 16,-3-1 1-16,-1 2 0 15,1-3-1-15,-1 2 0 0,2 1 0 16,0-2 2-16,-1 0 0 16,1 0 4-16,2 1-5 15,0-3 3-15,-3 2-1 16,2-1-1-16,-2 0-1 15,1-2 2-15,2 2 0 0,-4-2 3 16,3-1-3-16,0 1 1 16,0 0 1-16,-3-1-2 15,-1 3-1-15,-6-3 1 16,0 1-2-16,-5 2 0 16,-2-1-1-16,-1 2 1 15,-5 2 0-15,1 0-3 0,-6 0 1 16,-3 6-14-16,-6 4-5 15,-3 1-9-15,-3 1-11 16,4-1 0-16,0 2-18 16,8-5-18-16,6-6 22 0,5-2-43 15</inkml:trace>
  <inkml:trace contextRef="#ctx0" brushRef="#br0" timeOffset="51712.05">22916 13218 341 0,'-4'0'39'0,"-4"0"-30"0,3-6-2 15,2 2 4-15,3 2 2 16,0 2-6-16,0 0-5 15,0-2-5-15,4 2 0 16,5-1 2-16,1 1-9 0,4 0 1 16,-2 0-4-16,-4 0 0 15,4 0 8-15,-3 0 2 16,-3 0 3-16,6 0-3 16,-3 0 2-16,3 0 12 15,3 0-8-15,-3 0 0 16,4 0-1-16,0 0-2 0,1 1 0 15,-5 3 0-15,3-2 0 16,-3 2-2-16,-2 0 2 16,4-1-1-16,-2 0 1 15,3 1 1-15,0-3-2 16,2 0 0-16,-1 4 0 0,0-3-1 16,2 0 2-16,0-1 0 15,-2 1 0-15,5-2 0 16,1 2 0-16,2-2 0 15,-2 2 1-15,4-1-2 16,-4-1 1-16,-1 0-2 16,-5 3-18-16,-7-3-47 0,-6 0-39 15</inkml:trace>
  <inkml:trace contextRef="#ctx0" brushRef="#br0" timeOffset="52368.2375">22823 13224 247 0,'5'4'43'0,"2"-4"-43"15,1 2 0-15,4 1 7 16,3 1-1-16,-1-1 4 16,2-1-2-16,2 2 2 0,-2-3-6 15,0 3 3-15,1-1 1 16,-2 1-2-16,2 2-3 16,-3-2-2-16,1-1 2 15,-1 2-3-15,0-1 0 16,0 0 1-16,1 2-1 15,-1 1 1-15,3-1 2 0,-2 0-1 16,0 0 0-16,4 3 0 16,0-3-1-16,-4 4 0 15,4 0 0-15,-4-2-1 16,0 2 1-16,-2-4-2 16,-2 3 1-16,-1-2 0 0,-4 3-1 15,1-6 1-15,-1 3 1 16,-3 0 3-16,1-3 2 15,-4 0 1-15,1 0-2 16,-1 2-5-16,0-1 7 16,0 1-6-16,-5 3-1 15,-8-3-23-15,1 4-12 0,-3-3-24 16,-4-2-41-16,-3-1-48 16</inkml:trace>
  <inkml:trace contextRef="#ctx0" brushRef="#br0" timeOffset="52993.2023">21246 14874 422 0,'0'24'31'0,"0"-16"-10"0,0-8-21 15,0 0-1-15,0 0 5 16,0-2 5-16,2-7 14 15,3-7-14-15,2-5-8 16,1-8 2-16,1-3-4 0,-1-7 3 16,1-4-2-16,-1-3 0 15,-1 0 0-15,0-2 0 16,2-1-3-16,0 3 0 16,0 3 3-16,0 6 0 15,2 6 0-15,-2 6 1 16,-2 7-1-16,1 8 1 0,2 5-3 15,2 5 2-15,1 2-6 16,1 17-1-16,1 12 0 16,-1 7 2-16,0 12-5 15,-1 9-7-15,-2 4-10 16,0 0-20-16,-2-9-37 0,3-5-58 16</inkml:trace>
  <inkml:trace contextRef="#ctx0" brushRef="#br0" timeOffset="53196.3215">21273 14751 372 0,'-5'0'24'0,"5"-7"2"16,2-5-23-16,17-4-1 0,13-3 0 15,12-3-10-15,7-2-34 16,5-4-25-16,2-1-83 16</inkml:trace>
  <inkml:trace contextRef="#ctx0" brushRef="#br0" timeOffset="53493.1987">21998 14500 393 0,'10'0'74'16,"-5"-2"-55"-16,0-3-20 15,4-1-8-15,2 2-9 16,2 3-11-16,0 1 3 16,2 0-5-16,-1 0 3 0,-1 0-7 15,0 7 13-15,-5 2 18 16,0 1 4-16,-6 10 2 15,-2 9 19-15,0 10 6 16,-7 19-5-16,-11 10 2 16,-8 20-5-16,-3 10-5 15,-3 7-13-15,0-7-37 0,8-18-130 16</inkml:trace>
  <inkml:trace contextRef="#ctx0" brushRef="#br0" timeOffset="54165.025">22127 14255 460 0,'-1'4'12'0,"1"-4"-3"16,0 5-22-16,11 7 2 15,3 8 17-15,4 10-4 16,4 10-3-16,-3 4-1 16,1 10 2-16,-1 0-2 15,-4-1-3-15,-3-5-3 0,2-7 2 16,-6-7 2-16,-1-9-1 16,-3-8 2-16,-1-9 3 15,-3-7 1-15,0-1 3 16,-3-6 22-16,-8-13-13 0,-3-6-8 15,-1-8 0-15,0-6 9 16,-2-11-3-16,5-4-4 16,2-1-4-16,5-4-4 15,3 5 3-15,2 4-2 16,6 6 1-16,5 8-7 16,3 8 5-16,3 6-5 0,0 4 3 15,3 8 1-15,4-1-9 16,-7 8 4-16,3 1-9 15,-6 2-8-15,-3 0 2 16,-5 12-1-16,-6 4 5 16,0 4 10-16,0 1 6 15,-7 4 3-15,-1-2 1 0,3 1-1 16,5 1 0-16,0-2 0 16,1 2-1-16,11-2-1 15,3-4 1-15,4 1-6 0,0 2 5 16,-1-6 2-16,1 3 4 15,-5-3-4-15,-8 2 2 16,0-4-1-16,-6 3 5 16,0-3-2-16,-11 2 8 15,-7-2 2-15,-5 0-4 16,-4 3 7-16,-3-3-6 16,-4 2-11-16,-2-2 0 0,-1 0-7 15,5-3-32-15,0-5-52 16,5-3-114-16</inkml:trace>
  <inkml:trace contextRef="#ctx0" brushRef="#br0" timeOffset="54571.2912">21343 15309 399 0,'-20'2'30'0,"4"3"-2"0,8-5-16 16,1 0 1-16,4 0-2 15,3 0-2-15,0 0-6 16,17-7-8-16,6-3 0 15,9-5-1-15,9-4 3 16,15-7 0-16,9-2 2 0,8-6 4 16,12-5-3-16,5-1 2 15,6-2-2-15,6 2 1 16,3 1 0-16,-3 6-1 16,0 1-1-16,-1 6 2 15,-7 0-2-15,-3 5 0 0,-7 2-14 16,-4 7-2-16,-9-1-5 15,-6 8-13-15,-13 2-19 16,-15-1-68-16,-13 3-100 16</inkml:trace>
  <inkml:trace contextRef="#ctx0" brushRef="#br0" timeOffset="56118.2364">20766 16237 357 0,'4'1'12'0,"2"3"-30"0,1 2 17 16,2 8 1-16,4 0 0 16,1 5-1-16,0 1 5 15,2 3-2-15,1 1-1 16,-1-3 2-16,0-3-1 15,-4 0 0-15,-1-4 0 16,-3-5-1-16,-3-2 1 16,-3-2 1-16,1-3 6 0,-3-2 25 15,0 0-2-15,-5-2-8 16,-8-5-13-16,-3-6-9 16,-6-4-1-16,-5-5 0 15,-2-3 1-15,1-1-1 0,1-5 0 16,4 5 0-16,3-3 2 15,1 2 1-15,6 1 0 16,2 1-4-16,3 1-1 16,5-1 2-16,3 2-2 15,3-2 1-15,10 4 2 16,6-2-16-16,5 2 8 0,3 4-5 16,2 5 8-16,0 6 2 15,-4 6-4-15,-1 0-6 16,-7 6 8-16,-2 5 0 15,-5 5 0-15,-6 2-2 16,-4 4 1-16,0 0 7 0,-9 2-3 16,-6-1-9-16,0-4-14 15,-2-1-7-15,5-4-6 16,3-6-14-16,3-5-50 16</inkml:trace>
  <inkml:trace contextRef="#ctx0" brushRef="#br0" timeOffset="56586.9118">21045 15932 437 0,'0'-4'26'15,"0"1"-3"-15,0 0-20 16,-2 0 1-16,0 2-4 15,2 1 2-15,-2 0-2 0,1 0 0 16,1 0 0-16,-4 0-8 16,1 7-2-16,-3 0 3 15,1 4 7-15,-3 1 1 16,3 2-1-16,0-2 0 16,3 5 0-16,2-3 0 0,0 4-1 15,2 0 1-15,8 0-3 16,7-4-8-16,2-5-18 15,3-2-10-15,2-7 24 16,-4 0 14-16,-1-2 2 16,-4-8 2-16,-3-1 13 15,-4-4 10-15,2 1-4 0,-3-4 1 16,-5 0-5-16,-2 3-9 16,0-5-2-16,0 2-1 15,-11-1-8-15,0 5-4 16,-1 1 4-16,-3 4-10 0,-1 7-6 15,0 2-5-15,2 0-6 16,-1 11-14-16,4 2-5 16,5-1-44-16,4-3-16 15</inkml:trace>
  <inkml:trace contextRef="#ctx0" brushRef="#br0" timeOffset="57993.0627">21392 15901 393 0,'0'-10'34'0,"0"-1"-14"15,-2 0-4-15,-6 4-10 16,1 0-2-16,0 3 0 16,0 3 5-16,-2 1-4 15,0 0-7-15,2 11-11 0,-3 3 2 16,3 4 4-16,2 3-3 15,5-3-1-15,0 1-3 16,0-4-7-16,7-5 3 16,5-5 7-16,0-5 2 15,4 0 2-15,-3-8 14 16,-1-9 1-16,-1-3 1 16,-2-4-2-16,-4-4 6 0,-3-2 2 15,-2-5 7-15,0 2-9 16,-11-1-11-16,-1 0-4 15,-3 3 8-15,1 5-3 16,-1 1 2-16,3 7-2 16,3 4-1-16,0 3-3 0,4 5-1 15,1 5 8-15,3 1-10 16,1 9 0-16,0 8-10 16,0 8 9-16,8 8 4 15,4 2-5-15,5 1-9 0,7 0-23 16,-1-6-9-16,2-8-45 15,0-7 8-15,-2-9-6 16,-4-6 31-16,-2 0 74 16,-5-7 11-16,0-10-23 15,-4 2-6-15,-4-5-14 16,1-2 2-16,-5 2 9 16,0-4 41-16,0 4 31 0,0 1-1 15,0 5 20-15,0 1-35 16,-2 4-17-16,1 6-19 15,-1 1-7-15,0 2-7 16,0 0 0-16,-1 10-9 16,-1 3 6-16,1 5 4 0,1 1-1 15,2-1 2-15,0 2-2 16,4-4 0-16,8 0-2 16,5-5-8-16,0-3-9 15,5-2-8-15,1-1-17 0,1-5 10 16,0 0 21-16,0-5 12 15,1-6 3-15,-1 1 6 16,-2-7 12-16,-2-1-3 16,1 1-13-16,-6-3-3 15,0-3 1-15,-1-4 0 16,-4 1-1-16,-3 0 1 0,-2 3 2 16,-2 5 2-16,-3 6 11 15,0 7 22-15,0 5-23 16,-3 3-2-16,-6 9-11 15,-2 7 2-15,-3 4 9 16,2 0-6-16,2 0-5 0,3-1-2 16,4-3-1-16,3-3-1 15,0-5-6-15,3-2 1 16,7-4 3-16,2-3-2 16,0-2 9-16,0 0-9 0,3 0 12 15,-3-7-7-15,1-1 1 16,0 1-2-16,-3-1 3 15,3-2 0-15,-2 2-2 16,0 1 1-16,1 1-2 16,-3 1 0-16,2-1 2 15,0 3 3-15,-1-1-1 0,3-1-2 16,-1 2-1-16,2-3 0 16,0-1 0-16,-1-2-17 15,2-4 22-15,1 0-7 16,1-4 4-16,-3-1-1 15,0-1 0-15,-1 1-1 16,-4 0 2-16,0 2 1 0,-4 2 5 16,-1 3-1-16,-3 2 3 15,1 4-1-15,0 3-3 16,0 2-6-16,2 0-15 16,1 0-28-16,2 3 27 0,4 3 7 15,4 1 1-15,-2-3-15 16,6-3-5-16,-2-1 6 15,3 0 14-15,-3-1 6 16,-1-10-6-16,-3-1 8 16,-5-3 9-16,-1-1 17 0,-3-5 11 15,-1-3-16-15,-3-2-7 16,0-5-4-16,0 1-3 16,-1 0-2-16,-6 1 1 15,1 3-1-15,1 4 6 16,2 6 7-16,-2 5 0 15,4 2-4-15,-1 7-4 16,2 2-7-16,0 6-8 0,0 10 1 16,9 7 1-16,4 6 5 15,5 3-6-15,-1 4-25 16,3-4-19-16,-4-4-55 16,-1-6-40-16</inkml:trace>
  <inkml:trace contextRef="#ctx0" brushRef="#br0" timeOffset="58149.3242">22327 15366 397 0,'-2'-12'41'15,"2"-6"11"-15,7 0-43 16,13-3-4-16,13-3-8 16,6-2-3-16,10-3-29 15,7-1-41-15,-1-2-90 16</inkml:trace>
  <inkml:trace contextRef="#ctx0" brushRef="#br0" timeOffset="58680.53">22736 15209 136 0,'7'-12'166'0,"-4"1"-138"15,-1 1-5-15,-2 0-7 0,0 3 2 16,0 2-6-16,0 0 1 16,0-1-4-16,0 2-5 15,0 1-4-15,-5 1 5 16,-2-1-3-16,-3 3-1 0,-5 0-1 16,3 0 1-16,-2 0 1 15,2 3-2-15,7 6 0 16,3 0-2-16,2 2 0 15,13 3 0-15,8-2-1 16,8 1-4-16,4-2-11 0,2-3-10 16,3 0 11-16,-3-3 6 15,-6-1 10-15,-5-1 3 16,-9 1 0-16,-7 2-1 16,-8 1-1-16,0 1-3 15,-12 5 14-15,-11 1 0 16,-8 4-7-16,-5 7-3 0,-7-2-22 15,4-1-77-15</inkml:trace>
  <inkml:trace contextRef="#ctx0" brushRef="#br0" timeOffset="61149.2966">22034 15637 299 0,'-4'0'17'15,"-6"-6"-10"-15,7-2 2 16,-1 1 8-16,2 0-3 0,1 0-4 15,1-2-4-15,0 0-6 16,0-2-1-16,0 0-7 16,7 1-1-16,1-5 7 15,4 3 2-15,-4 0 1 16,3-2 2-16,-3 1-2 0,0 2 0 16,-4-1 2-16,-1 3 4 15,-3 2 4-15,0-1-3 16,0 5-3-16,0-2 0 15,0 5-3-15,0-2-3 16,-5 2-2-16,-2 0 8 0,-3 2-6 16,-2 6 1-16,-3 3-1 15,2 5 2-15,-4 2-1 16,5 2-1-16,1-1-1 16,5-1-5-16,4 0 1 15,2-2 4-15,2-2-2 16,11-1 1-16,3-4 2 0,6 0-2 15,1-4 3-15,3 1-13 16,-4-3 22-16,0 2-7 16,-7 1-2-16,-5 3-2 15,-10-1-3-15,-3 7-2 16,-19-1 16-16,-7 9 2 0,-12 6 0 16,-13 8-7-16,-7 9-3 15,-14 0-40-15,-9 0-154 16</inkml:trace>
  <inkml:trace contextRef="#ctx0" brushRef="#br0" timeOffset="64586.5341">20869 16537 480 0,'-16'-12'-13'0,"2"-6"18"15,1 5-3-15,2 0 0 16,3 4 5-16,1 0-4 16,2 0 0-16,2 4-2 0,-1 0 1 15,1-1-1-15,3 5-1 16,0-2-2-16,0 2-6 15,0-1-7-15,0 2-6 16,0 0 5-16,5 0 6 16,4 0 4-16,9 0 5 15,6 0 0-15,6-4 1 0,8 1-5 16,9-4-12-16,11-2-13 16,5-4 1-16,9-4-17 15,9-3 8-15,3-8 6 16,8-2 20-16,6-8 12 15,9-1 1-15,7-4 3 0,3 0 3 16,5-1-4-16,2-1-3 16,0 2 0-16,-5 2-6 15,-3 2-17-15,-7 0 28 16,-5 3 14-16,-9 4 13 16,-7 1 8-16,-12 5 4 15,-9 4-29-15,-10 5-5 0,-10 6-1 16,-9 2-5-16,-9 6-3 15,-7 3-1-15,-5 0-6 16,-10 6-19-16,-7 7-51 16,-4 0-14-16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29:55.54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9788 5392 291 0,'0'0'33'0,"0"0"0"16,0 0-6-16,0 0-9 15,5 0-13-15,4 0-5 16,9 1 6-16,6 3-11 15,8 2 16-15,13 1-9 16,9-2-1-16,7 0-2 0,8-3 2 16,7 0-3-16,6-2 1 15,5 0 1-15,3-6 10 16,1-2 0-16,4-3-1 16,-1 4-6-16,-4-3-2 15,-4 4 0-15,-8 0 1 0,0 4-2 16,-8 1 1-16,-6 1 0 15,-8 0 2-15,-5 0 0 16,-10 0-1-16,-9 0-1 16,-7 6-1-16,-9 2 0 15,-6 6-4-15,-10-3-42 16,-8-2-61-16,-10-9-187 0</inkml:trace>
  <inkml:trace contextRef="#ctx0" brushRef="#br0" timeOffset="968.7742">13065 5321 94 0,'-6'-3'44'0,"1"2"-10"0,2-1 11 15,-1 0 8-15,4 0-6 16,-1 2-23-16,1 0-17 16,0-1-7-16,1 1-8 15,10 0 8-15,5-2 1 16,3 0 0-16,12 0-2 0,7 1 9 15,7-3-1-15,5 1-2 16,7-3-3-16,9-2-1 16,9 0 0-16,1-1 0 15,7-3 3-15,7 1 1 16,0-2 1-16,2 4 3 16,3-3 6-16,-4 2-4 0,3-2 0 15,-6 4-4-15,-5 0-3 16,-7-1-1-16,-11 4-2 15,-14 3 0-15,-10 2-1 16,-13 0-1-16,-9 7-21 0,-17 5-57 16,-4-3-101-16</inkml:trace>
  <inkml:trace contextRef="#ctx0" brushRef="#br0" timeOffset="6359.0859">12650 6309 258 0,'-5'-11'24'16,"-1"-2"6"-16,4 1-9 16,0 4-1-16,2-1-10 0,0-1 1 15,0 5 1-15,0 2-7 16,0-3-4-16,4 4-5 15,7 0 4-15,5 1-1 16,6 1 2-16,10-2-1 16,4 2 0-16,3 0 2 0,10 0-3 15,2 0 2-15,3 0-1 16,2 0-4-16,4-2 6 16,-3-1-9-16,3-2 13 15,-1-1-4-15,0-1 5 16,2-2 12-16,0 0-1 15,-1 2-6-15,-3 0-1 16,3 3-5-16,-4 3-5 0,-5 1 0 16,-8 8-1-16,-15 8-16 15,-18-2-85-15</inkml:trace>
  <inkml:trace contextRef="#ctx0" brushRef="#br0" timeOffset="10750.7615">5489 6303 177 0,'0'-5'23'0,"-2"-2"41"16,0 1-40-16,0 1-10 15,1 2-4-15,-1-3-3 16,2 5-1-16,0-3 0 16,0 3-4-16,0-4-2 0,0 4 0 15,0-2-9-15,0-1 5 16,3 2 8-16,3-2-5 16,3 1 3-16,2 1 0 15,-3 2-1-15,7-2 4 16,-2 1-6-16,3 1 4 15,0 0 0-15,2 0-7 0,1-3 4 16,3 3 2-16,0-1-4 16,1 1 4-16,0 0 3 15,1 0 0-15,1 0 4 16,-1 0-5-16,0 0-3 16,3 0 2-16,2 0-3 0,1 0 2 15,4 1-1-15,2 2 1 16,1-3-1-16,0 0 0 15,1 0 0-15,-1 0 0 16,4 0 1-16,-2 0 4 16,3 1 1-16,2-1 2 0,2 2-2 15,3-2-3-15,-3 2 0 16,0-2 0-16,0 0 0 16,1 2 0-16,1-2 0 15,3 0-2-15,1 0 0 16,0 1-1-16,3 3 0 15,1-1 0-15,4 1-2 0,-3-2 2 16,3 4 1-16,2-3-2 16,-2 0 2-16,2 3 0 15,1-1-2-15,2 1 2 16,1-3-2-16,0 1 1 0,4 3-1 16,3-3 1-16,0 2 0 15,3 0 0-15,-1-1 1 16,3 0 0-16,-2-1-1 15,4 3 0-15,-2-1-1 16,5-3 1-16,-3 1-1 16,3 0 2-16,2-1-2 0,-4-2 0 15,-1 1 0-15,1 0 1 16,-2 0-1-16,0-2 1 16,0 2 2-16,-2 0-1 15,3-1 0-15,-5 1-1 0,-2-2 0 16,0 2-1-16,-4 0 1 15,-1-1-1-15,-5-1 1 16,2 2-1-16,-3 0 2 16,3-2-1-16,-1 2 0 15,-3-2 0-15,-1 1 0 16,1-1 1-16,-2 0-4 0,-3 0 5 16,0 0-3-16,-4 0 0 15,-4 0 1-15,1 0-1 16,-3 0 0-16,2 0 1 15,-4 0 1-15,0 0-1 16,-5 0-1-16,-3 0 0 0,-1 0 1 16,-6 0-2-16,-3 10 0 15,-10 2-18-15,-11 4-19 16,-8-4-45-16,-24-3-133 16</inkml:trace>
  <inkml:trace contextRef="#ctx0" brushRef="#br0" timeOffset="12672.6333">7784 6382 45 0,'5'-2'29'0,"0"0"-19"16,-3 2-8-16,2 0-27 15</inkml:trace>
  <inkml:trace contextRef="#ctx0" brushRef="#br0" timeOffset="16157.0485">13300 6320 99 0,'2'1'46'0,"1"-1"-25"0,3 0-13 16,1 0 3-16,1 0 4 15,0 0-5-15,6 0 0 16,1 0 6-16,2 0 4 16,7 0-11-16,3 0-4 0,0 0-3 15,5 0-1-15,2 0 0 16,2 0-1-16,3 0 0 16,-2 7 0-16,2 3-13 15,1-2-27-15,-5-1-37 16</inkml:trace>
  <inkml:trace contextRef="#ctx0" brushRef="#br0" timeOffset="19281.8864">13219 6350 117 0,'-2'-4'22'0,"-3"-7"-2"16,3 4 6-16,1 2-7 15,1 2-13-15,0-3-6 16,0 2-1-16,0 3-2 16,0-2-7-16,0 3 6 15,0-3 4-15,0 3 1 0,0 0 2 16,0 0-1-16,0 0-2 15,0 0 0-15,0 0 0 16,3 0 4-16,2 0 0 16,4 0 1-16,4 3 4 15,5 0-6-15,5-2 3 16,4 3-11-16,6-2 15 0,2-2-8 16,4 0-1-16,3 0-4 15,-1 0 1-15,3-2 15 16,-5-3 10-16,2-2-4 15,-7 0 6-15,-3 1 7 16,-2-1-13-16,-8 0-4 16,-2 0-2-16,-4 4-5 0,-1-2-3 15,-2 5-3-15,-4 0-2 16,4 0 0-16,-5 0-5 16,0 8-24-16,0 2-24 15,-7 1-19-15,0-4-6 16</inkml:trace>
  <inkml:trace contextRef="#ctx0" brushRef="#br0" timeOffset="21141.1417">18265 6385 123 0,'-3'-3'-1'16,"3"-4"5"-16,-2 3-1 15,2 1 0-15,0-1-3 0,0 0 5 16,0 1-2-16,0-1 2 15,2 1-1-15,-2-1-2 16,3 3 3-16,-3-1 1 16,2-2 4-16,-2 0 5 0,3 1 1 15,-3-2 8-15,0 3 21 16,0-3-26-16,0 3-3 16,0-4-4-16,0 4-1 15,0 1 0-15,0-2-5 16,0 0-2-16,0 2-1 0,0 1-2 15,0 0-1-15,0 0 0 16,0 0 1-16,0 0-1 16,0 0 2-16,0 0 5 15,0 0 1-15,2 0-4 16,0 0-4-16,4 0-1 16,1 0 3-16,2 0 0 0,6 0-2 15,0 0-2-15,4 0 2 16,3 0 2-16,2 0 2 15,3 0-6-15,5 0-1 16,2 0 5-16,5-2-1 16,5 0-2-16,2 0 4 0,8 1-2 15,2-3-1-15,4 1-4 16,1-1 8-16,3-2-4 16,4 3 1-16,0-2 1 15,5 3-1-15,-2-4-2 16,1 3 2-16,2 0-2 15,-1 0 0-15,3 0 3 0,1-2-2 16,0 1 1-16,0 2-1 16,4 1 0-16,0-2-1 15,0 3 2-15,2 0-2 16,0 0 0-16,2 0 2 16,3 0-17-16,0-1 8 0,-1 1 6 15,-2 0 3-15,-2 4-2 16,2-3-4-16,1 3 3 15,-2-1 3-15,4 3-4 16,0 1 3-16,-2-1-5 0,1 0 2 16,-5 0-1-16,-1 1-2 15,-2 2 4-15,-2-2 0 16,1 2 1-16,-2 2 0 16,2-3 1-16,-3 5-3 15,1-2 0-15,-3 1-1 0,-1-3 3 16,0 2 0-16,1 0 3 15,-1-3-2-15,6 1-1 16,-2-3 2-16,2 4-2 16,7 0 6-16,-5-4-5 15,1 2 1-15,4-1 1 0,-3-2-1 16,2 2-3 0,3-1 6-16,-1 1-3 0,6-1 0 15,1 1 0-15,0 2-1 16,1-3-1-16,-1 0 2 15,0 3-1-15,-1-2 0 16,0-1 0-16,-2 0 0 0,1 0 1 16,-2-1-1-16,1-2-1 15,-4 4 3-15,4 0-2 16,0 1 3-16,-2-1-1 16,4 0 2-16,-1 0-2 15,1 0-3-15,0-2 2 0,-4 2 0 16,0-3 1-16,-1 2-2 15,-1-3-1-15,4 1 0 16,-2-1-2-16,7 1 5 16,-5-4-1-16,4 3-2 15,1-3 3-15,-4 1-2 0,3-1-1 16,-3 0 2-16,3 0-1 16,-3 0 2-16,-3 0-1 15,1-1-1-15,-1-2 4 16,-3-3 15-16,1 4-16 15,-3-6-1-15,2 4 4 0,-1-1-2 16,2-1 0-16,-6 1 2 16,-2 4-2-16,-2-1-1 15,-3 2-2-15,-3 0 0 16,-3 8-1-16,-4 7-3 16,-8 5-20-16,-3 4-29 15,-18-6-77-15</inkml:trace>
  <inkml:trace contextRef="#ctx0" brushRef="#br0" timeOffset="23562.8371">11144 7283 241 0,'-2'-20'23'0,"-2"0"-11"16,4 2 11-16,-1 4 6 16,1 4-8-16,0 0-10 15,0 5 0-15,0 2-6 16,1 1-3-16,12 2-9 15,7 0-10-15,5 0-4 0,7 0-1 16,9 0-16-16,2-4-17 16,2-3 33-16,2 0 13 15,0-5 7-15,1-3 18 16,1 1 30-16,-3 0-12 16,3-3-10-16,0 4 1 15,-5-2-10-15,1 5-6 16,-5-2-7-16,-3 9-2 0,-10 0-3 15,-13-1-72-15</inkml:trace>
  <inkml:trace contextRef="#ctx0" brushRef="#br0" timeOffset="28703.0848">7771 9002 128 0,'0'-14'37'15,"0"-2"-27"-15,0 0 16 16,3 2 13-16,4-1-15 0,-4-1-6 15,1 2-2-15,2-1-3 16,0 3 3-16,2 0-3 16,-1 1-4-16,1 1-2 15,4 2-2-15,2 1-1 16,3 2-3-16,3 1 1 0,4 2 0 16,4 2-3-16,3 0 2 15,5 0-1-15,5 0 1 16,6 0-1-16,1 0 0 15,6 0 1-15,4 0 1 0,3-3 1 16,3-1 1-16,1 0-1 16,3 1 6-16,1-1-4 15,-1 1 0-15,0 3-2 16,2 0 0-16,0 0 1 16,-2 5 1-16,-1 2 0 15,-5 1-3-15,-4-3-1 16,-2 2-1-16,-7-2-1 0,-3 1 3 15,-2 1 0-15,-4 3-2 16,-5 0-21-16,-18-7-105 16</inkml:trace>
  <inkml:trace contextRef="#ctx0" brushRef="#br0" timeOffset="31312.3813">20693 8975 96 0,'0'-7'24'16,"-5"2"-11"-16,0-1 6 16,0 3 8-16,0 1 12 15,1 0 14-15,4 1-24 16,0 1-12-16,0 0-8 0,0 0-5 16,0 0-4-16,-1 0 0 15,1 0 0-15,0 0-3 16,0 0 4-16,0 0-4 15,0 0-1-15,0 0 7 16,1 0 0-16,11 0 14 0,7 0 7 16,8-4-5-16,11-3-16 15,7 0 3-15,6-4-4 16,5 1-4-16,-2-3-20 16,-3 1 25-16,-10 1-2 15,-9 0 0-15,-8 4 0 16,-10 1 6-16,-7 1 8 0,-3 3 9 15,-4 2-9-15,0 0-18 16,-8 0 1-16,-11 7 4 16,-8 6 0-16,-9 3-3 15,-9 2 1-15,-9 0 2 16,-3 4 0-16,-2-3-2 0,-4 0 0 16,-3-1-1-16,0 0-16 15,7 2-15-15,11-2-1 16,10-3-7-16,20-4-60 15,18-5-99-15</inkml:trace>
  <inkml:trace contextRef="#ctx0" brushRef="#br0" timeOffset="32984.2217">3485 10333 274 0,'-9'-13'5'0,"0"1"3"16,1 1 2-16,3 2-3 16,0 4-4-16,2-2-3 15,-1 1 0-15,-1 1-2 16,3 0 0-16,-1 0-3 0,0-1 4 15,-1 0-1-15,3-1 4 16,-1 2-2-16,-2-2 4 16,4 0 5-16,0 0-4 15,0-2 1-15,0 2-6 16,0-2-2-16,0 0 4 0,4 0-2 16,1-2 4-16,0 1-3 15,3-1 4-15,-1-1-2 16,2 0-2-16,2 0 2 15,0-1-3-15,1 0 0 16,1 1 1-16,-4 0 0 16,0 0 0-16,0 3 0 0,-5 2 1 15,-1-1 5-15,-1 5 3 16,-2-1 1-16,0 1-3 16,0 3-1-16,0-2-4 15,0 2-2-15,0 0-2 16,0 0 2-16,0 0-2 0,0 0 2 15,0 0 0-15,0 0 0 16,0 0-2-16,0 0 1 16,0 0-2-16,0 0-4 15,-2 0-3-15,-8 5 7 16,-5 4-5-16,1 4 2 0,-6 3 2 16,-2 3 3-16,-2 1-1 15,2-2-1-15,0 2-4 16,2 1 2-16,4-5 1 15,-2-3 3-15,7-3 0 16,1-1 0-16,0-5 0 16,3-1 1-16,4-3-1 0,-1 0 1 15,3 0 1-15,1 0-1 16,0 0 2-16,0-7-2 16,1-4-1-16,10-3 2 15,4-2-4-15,2-4 4 0,7-1 0 16,-1 2-2-16,0 1 2 15,0 2 0-15,-4 3-2 16,-4 10 1-16,-5 3-3 16,-8 5-13-16,-2 14-61 15,-17 3-35-15</inkml:trace>
  <inkml:trace contextRef="#ctx0" brushRef="#br0" timeOffset="36874.5741">4294 10288 320 0,'-14'0'-9'0,"1"-10"12"16,-2-1 16-16,4 4-4 15,0 0-5-15,6 3-2 16,-1 2-2-16,5 1-4 16,1-2-1-16,0 3-5 0,0-1 1 15,10-3-4-15,14-5 4 16,-1-3 5-16,11-6 1 16,5-2-2-16,7-1 1 15,-2 1 3-15,9 1-6 16,1 5 1-16,-5 3 0 0,6 3 0 15,0 7 1-15,5 1-1 16,-5 1 0-16,6 10 0 16,-4 7 0-16,3 3 1 15,-5 6-1-15,-2 2-1 16,-7 5 0-16,-6 0-1 16,-7-1-3-16,-9 3-2 0,-7-4-1 15,-7 0 4-15,-2-3 6 16,-3-5-1-16,-3-5 1 15,-2-1-2-15,2-8 1 16,-2-3 0-16,1-2 2 16,-1-2-3-16,0-3 17 15,0 0 15-15,-1-4-22 0,-1-3-9 16,0-2-1-16,2-1 1 16,0-5 3-16,2 2-7 15,5 1 6-15,5-4-3 16,1 4 0-16,3-5 0 15,0-1 1-15,3 1-1 0,3-1-1 16,7-2 2-16,0 1 0 16,0 1 1-16,6 0-2 15,6 0-1-15,3 2 0 16,2 0 3-16,3 0-6 0,0 0-1 16,-1 4 3-16,-1-1 1 15,-1 4 0-15,3 0 2 16,-4 2-1-16,4 2-1 15,0 1 1-15,4 1 0 16,1 3 0-16,0 0 0 0,-1 0-1 16,1 0-4-16,0 2-1 15,-1 3 4-15,-2 2 3 16,1-2-1-16,3 1 0 16,-8 1 0-16,4-2 1 15,1 0-2-15,2-1 1 16,0 0 1-16,2-1-1 15,-1 1 0-15,0-1 1 0,6-1-2 16,-3 0 1-16,1-1 1 16,-1-1-1-16,1 0 0 15,1-1 0-15,-3-6 0 16,2 0 2-16,-3-3-2 0,-1 0 1 16,-2-1 0-16,-6 0-1 15,-5 1 2-15,-1-1-1 16,-7 2-1-16,-1 2 1 15,-4 1 0-15,-6-1 1 16,-3 6-2-16,-4-1-1 0,-5 2 1 16,-2 0-1-16,-6 2-11 15,3 6-39-15,-6-4-54 16,0 0-35-16</inkml:trace>
  <inkml:trace contextRef="#ctx0" brushRef="#br0" timeOffset="37937.0111">9503 10040 174 0,'0'-7'11'0,"0"2"47"15,0 0-27-15,0 1-8 16,0 2-13-16,-3 0 0 16,3 2-6-16,-2 0-1 0,2 0-2 15,0 0 0-15,-1 0-1 16,-1 0-1-16,0 0 0 15,0 8 1-15,1-2 0 16,-3 5 0-16,2 2 1 16,-1 3 0-16,3 5 0 15,-2 2-1-15,2 6 1 0,0 3-1 16,0 5 2-16,0 3-2 16,0 2 0-16,4 1 0 15,1 2 1-15,2-1 1 16,2 5 4-16,-2-3-4 15,2 6 1-15,0-2-1 0,2-2-1 16,-4-4 3-16,0-3-2 16,-2-2 0-16,0-4 0 15,-2-6 4-15,-1-1-3 16,0-3 2-16,-1-4-3 16,-1-5 0-16,0-3-2 0,0-5 1 15,0-2-1-15,0-3-15 16,-3-3-21-16,-5 0-38 15,-1-16-110-15</inkml:trace>
  <inkml:trace contextRef="#ctx0" brushRef="#br0" timeOffset="38452.5709">9238 10246 378 0,'-12'-15'-28'0,"-3"-3"39"0,1 2 3 16,5 4-2-16,2 3-9 15,0 2-2-15,3-1 0 16,1 2-2-16,1 0 2 15,0-1-1-15,2 1 0 16,0-2-1-16,0-1 2 0,7-2-3 16,5 0 3-16,3-1 1 15,-1-2-3-15,3 1 0 16,0-3 1-16,2 2-2 16,-4-2 3-16,4-1-2 15,-2 1 5-15,-2 2-3 0,-1 2 1 16,-1-2 4-16,-1 4-1 15,0 0 0-15,0 1 1 16,0 0-4-16,6-2-2 16,4 4 0-16,-1-2 0 15,4 2 0-15,-1 3 0 16,1 4 0-16,-1 0-2 0,-2 4 2 16,0 11-3-16,5 8 2 15,0 7 0-15,2 6 3 16,5 8-2-16,4 12-1 15,1 11-12-15,-2 6-25 16,0-1-87-16</inkml:trace>
  <inkml:trace contextRef="#ctx0" brushRef="#br0" timeOffset="48748.931">10126 8779 342 0,'-7'-10'9'0,"-1"-1"12"15,4 6-6-15,4 2-12 16,0 3-2-16,0 0-3 16,0 0-3-16,0 8 2 0,4 3 3 15,4 1 0-15,2 6 0 16,6 0-1-16,2 3 1 15,9 1-1-15,2-3 2 16,5 1 1-16,5-4-4 16,0 0 4-16,10-5 0 15,0-3-1-15,4-2 0 0,3-5 1 16,9-1 0-16,-2 0-1 16,-1-3-1-16,3-6 0 15,-8-2 1-15,-2 1 0 16,-8-1-3-16,-5 2 2 15,-6-2 1-15,-5 6 0 0,-4-1 0 16,-9 5-2-16,-6-1 1 16,-3 2-11-16,-7 0-20 15,-2 0-18-15,-16 8 42 16,-7-2 9-16,-10 1-2 16,-8 3 0-16,-8-2 0 0,-5 3 0 15,-7 2 1-15,-3-3 0 16,-1 3 0-16,1-1-2 15,6-1 2-15,4-2-1 16,11-2 1-16,13-4-1 16,10 0 4-16,7-3 1 0,12 0-2 15,2 0-3-15,25-8-25 16,8-4-54-16,8-6 0 16</inkml:trace>
  <inkml:trace contextRef="#ctx0" brushRef="#br0" timeOffset="50326.9298">9529 6243 126 0,'13'0'9'0,"-3"0"8"15,2 0-8-15,-4 0 0 16,-1 0-3-16,0-2-2 15,-3 0 4-15,2 1 4 0,-4-2 1 16,1 2 9-16,-3-1-15 16,2 0-4-16,0 2 0 15,-1-2 0-15,-1 2 6 16,2-1-4-16,-2 1-1 16,4 0-3-16,-1 0-2 0,4 0 1 15,1 0-1-15,4 0 0 16,5 0-8-16,0 0-6 15,5 0-8-15,3 0 17 16,4 0 6-16,3-2 1 16,6-3 4-16,-1 1 22 0,4-1-12 15,3-1-2-15,-3 1 0 16,1 0-1-16,1-1-3 16,-2 3-4-16,-1-1-4 15,-3 0-1-15,-4 3 2 16,-5-1-1-16,-2-2 0 15,-5 3-2-15,-5 1 3 0,-4-2-1 16,-2 2-2-16,-5 0-1 16,-1 0-1-16,-4 0-5 15,0 5 6-15,-2 0 1 16,-8 3 4-16,-2-1 0 16,-6 2 1-16,-3 0 1 0,-4 0-1 15,-4-1 0-15,-3 3 0 16,-6 2-1-16,-4 0-2 15,1 0 0-15,-1 0-4 16,1 2-4-16,0-5 5 16,7 1-4-16,2-3 0 15,5 0-2-15,9-5 2 0,2-1 5 16,7-2-1-16,8 0 4 16,1-3 1-16,1-8 2 15,17-3-3-15,7 0-2 16,11-4 3-16,9 0 3 0,10-2-5 15,6 4 1-15,8 2-8 16,3 1-23-16,-4-5-96 16</inkml:trace>
  <inkml:trace contextRef="#ctx0" brushRef="#br0" timeOffset="57092.159">3198 10246 99 0,'5'-8'81'0,"2"1"-46"0,0 0-14 16,8 0-9-16,0 0 1 16,6 0-4-16,2 3-4 15,4-1-3-15,2 3-1 16,3-2 2-16,4 4-2 16,1 0-1-16,4 0 3 15,7 0-2-15,1 0-1 0,5 0 2 16,7 0-2-16,6 0 1 15,7 0-1-15,4 0 2 16,7 0-2-16,5 0 1 16,3 0 2-16,6 0-5 15,4 0 6-15,4 0-4 0,5 0 0 16,6 0 2-16,6 0 0 16,7 0 1-16,9 0-2 15,9 0 0-15,9 0 0 16,6 0 1-16,4-3-1 15,7-3-1-15,-5 1 1 0,1 0-1 16,3-4 0-16,-2 2 1 16,-1 0 0-16,-1-1 10 15,1 5 1-15,1-1-3 16,-1 4-6-16,2 0-1 16,-5 0-1-16,2 0-1 0,-7 0-1 15,-5 0 2-15,-9 0 1 16,-8 2-2-16,-6 0-11 15,-11 1 18-15,-5 3-5 16,-10 1-4-16,-6 2-16 16,-8 2-11-16,-13-3-67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31:03.6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6272 6540 149 0,'-3'0'17'15,"0"0"40"-15,3 0-36 16,0-1-15-16,4-4 0 16,3 1 7-16,0-1 0 15,0-2 8-15,3 3 1 0,4-1-13 16,6-1-2-16,9-3-7 16,8 0 0-16,4-1 1 15,12-3-1-15,2-1 2 16,7-6-1-16,-1 1 0 15,0-1-2-15,0 1 3 0,-2-1-2 16,-8 2 1-16,-2 2-2 16,-8 3 2-16,-8 5-1 15,-12 4 0-15,-15 4-14 16,-12 0-88-16</inkml:trace>
  <inkml:trace contextRef="#ctx0" brushRef="#br0" timeOffset="8062.0898">3286 7734 257 0,'10'-6'12'0,"7"-4"2"15,0-1-12-15,9-1 5 16,4-4-1-16,6 0 3 16,3-4 2-16,5 1-3 15,0-3-4-15,-2 1-1 16,4 1-1-16,-5 0 4 0,0 3-2 15,-4 0 1-15,-1 3 1 16,-4 3-1-16,-5 3-1 16,-7 2 1-16,-6 1-2 15,-2 1-3-15,-5 4-2 16,-7 0-4-16,0 2 6 0,-12 7-7 16,-3 3 4-16,-11 3-3 15,-1 1-5-15,-2 0 1 16,1 0 7-16,0-2 3 15,-2 2 0-15,-1-3-1 16,-3 5 0-16,0-3 1 0,-3 2 1 16,6-5 0-16,4-3-1 15,10-2 2-15,4-3 7 16,8-3 6-16,5-1 10 16,0 0-3-16,13-3-14 15,9-4-7-15,12 0-2 16,7-1-26-16,1-4-36 0,-1-8-136 15</inkml:trace>
  <inkml:trace contextRef="#ctx0" brushRef="#br0" timeOffset="10047.0035">4199 7552 191 0,'17'-18'13'0,"3"0"-10"0,-1 1 19 16,1 2-4-16,-1 5-8 15,1-1-6-15,-5 4 7 16,1 0-11-16,1 1 1 16,-5 1-1-16,-2 1 0 0,2 1 1 15,-5-1 0-15,-2 2 0 16,-3 2 0-16,-2 0 0 15,0 0-12-15,-6 2-2 16,-6 7 12-16,-6 4 1 16,-4-1-6-16,-1 4 1 15,1-4 0-15,1 3 5 0,2-3 1 16,4-1-1-16,1-2 0 16,1 0 2-16,4-2-2 15,4-3 0-15,1-3 1 16,2 1-1-16,2-2-1 15,0 0-1-15,4 0 8 16,10-7-1-16,8-6-4 0,3-1 5 16,7-5 9-16,4-1-5 15,0 0 1-15,0 1 6 16,-2-1-3-16,-6 6 1 16,-2 2-10-16,-11 6-2 0,-7 6-2 15,-8 2-8-15,-15 14-90 16,-19 0 26-16</inkml:trace>
  <inkml:trace contextRef="#ctx0" brushRef="#br0" timeOffset="11078.2214">4859 7495 170 0,'-2'0'-4'15,"0"0"12"-15,1 0-5 16,1 0-2-16,0 0-1 16,0 0 5-16,0 0 5 15,0 0-5-15,0 0-1 0,0 0-2 16,7 0-1-16,1 0 1 16,9 0 2-16,-3 4 1 15,4-2-3-15,1-1 1 16,5 3-1-16,1-4 15 15,1 1-10-15,1-1 2 16,1 0 2-16,5 0-4 16,1 2-3-16,1 0 0 0,6 0-1 15,5-1-3-15,0-1 3 16,6 2-2-16,1-2-1 16,2 0 1-16,4 0-1 0,2 0-2 15,2-2 7-15,-2-1 3 16,5-2-2-16,-3 1 6 15,3 1-4-15,-2-1-2 16,1 0-1-16,-3 1 0 16,3-1-1-16,-4 1 0 0,-2-1 3 15,-3 1-2 1,-1-1-3-16,-6 0 4 0,-2-1-3 16,-4 3 2-16,1 0 1 15,-2 1-3-15,-6 1-2 16,-2 0 0-16,-7 5-1 15,-5 8-6-15,-12 2-34 16,-10 3-35-16,-5-1-31 0</inkml:trace>
  <inkml:trace contextRef="#ctx0" brushRef="#br0" timeOffset="14687.4383">9067 7695 222 0,'-3'0'-6'15,"1"0"32"-15,2 0 4 0,0-4-10 16,0 1-3-16,2-3-3 16,6 1 1-16,2-1-11 15,4 1-1-15,6 0-4 16,6 0 0-16,1-1 1 15,5-1 2-15,4 0-1 16,-1-2 0-16,3-2 1 0,0 2-1 16,-4 0 2-16,0-1-3 15,-3 4 2-15,-4-1-1 16,-3 6 0-16,-5-2-2 16,-3 2 1-16,-5 1-1 15,-3 0-11-15,-2 0-15 0,-6 4-13 16,0 3-2-1,-11 0 22-15,-9 3 17 0,-1 1 1 16,-6-2 4-16,-3 0 0 16,-1 2-1-16,2-4-1 15,2 0 1-15,4-2 0 0,7 1 0 16,3-5 0-16,4-1 1 16,6 0 5-16,3 0 9 15,1 0 16-15,15-1-32 16,11-6-19-16,10-4-43 15,4-3-56-15</inkml:trace>
  <inkml:trace contextRef="#ctx0" brushRef="#br0" timeOffset="19515.4032">15192 7852 253 0,'0'-9'6'0,"0"-2"-1"15,2 0-2-15,8 1-6 0,2-1 4 16,-2 0-2-16,5-1-6 15,-1 1-15-15,-2-2 8 16,-2 3-4-16,2 1 20 16,1 0 1-16,3 0-3 15,-1 2-4-15,2-2 4 16,2 2 11-16,1-2-9 0,-1-1 4 16,1 0 2-16,-2 0 15 15,2-1-4-15,1 0 1 16,1-1-9-16,-1 1 3 15,1 0-9-15,0 1-4 16,-1 1 3-16,-3 1-4 0,-4 1 6 16,-3 2 0-16,-4 2-1 15,-3-1 3-15,-2 3-2 16,-2 1-6-16,0 0-4 16,0 0 2-16,-13 3-16 15,-5 7 1-15,-4 5-1 0,-6 1 1 16,-2 2 16-16,1 0 1 15,0-4 1-15,4 0 1 16,3-3-2-16,3 1 1 16,1 1-1-16,1-2-2 15,8-1-25-15,4-2-22 0,5 0 10 16,2-4-6-16,18-4-16 16</inkml:trace>
  <inkml:trace contextRef="#ctx0" brushRef="#br0" timeOffset="20780.9427">16696 7661 272 0,'-11'-11'-13'16,"4"0"27"-16,-1 1 2 0,3 1-4 15,5 0-8-15,0 0-6 16,11-2 2-16,10-1-18 16,10-1-23-16,6-1-7 15,7-6 5-15,1 1-76 16</inkml:trace>
  <inkml:trace contextRef="#ctx0" brushRef="#br0" timeOffset="22827.6792">21900 7595 215 0,'-6'0'17'0,"-1"-2"-3"15,-1-3-7-15,0 1 10 16,-1 1-9-16,2-1 2 15,-3 1-1-15,2 0-2 16,1 0-4-16,0 1-1 0,1 0-1 16,0 2-2-16,3 0-2 15,1 0-6-15,2 0-7 16,-1 0-6-16,1 0 13 16,0 0 3-16,0 0-3 15,1 0 18-15,6 0 2 0,5 0-5 16,-2 0 3-16,0-1-3 15,0 1-3-15,-1-4-8 16,-4 4 22-16,-1-2-11 16,-3 1 16-16,-1 1 5 15,0 0-15-15,-8 0-7 0,-11 0-14 16,-3 0-24-16,-7 0-1 16,-2 1 32-16,1 5 4 15,4-1-1-15,3 1 0 16,7-1-1-16,-2 4-7 15,4-1-46-15,3 2 3 0,2-7-46 16</inkml:trace>
  <inkml:trace contextRef="#ctx0" brushRef="#br0" timeOffset="23218.2623">22933 7488 366 0,'-37'5'2'0,"-16"-5"-196"0</inkml:trace>
  <inkml:trace contextRef="#ctx0" brushRef="#br0" timeOffset="35139.3968">22315 7746 310 0,'0'0'10'16,"0"0"38"-16,7-7-30 15,9-1-11-15,12 1-2 0,13-1-4 16,5 1 7-16,11-2-10 16,6 0 2-16,9-1-30 15,0-5-10-15,1 1 10 16,2-2 26-16,5-4 1 0,-5 0-3 15,8-1 11-15,-4 0 2 16,0 1-7-16,2 2 8 16,-5 4 3-16,-1 0-1 15,-9 5-4-15,-12 4-3 16,-16 3-2-16,-13 2-17 16,-23 0-77-16,-14 5-141 15</inkml:trace>
  <inkml:trace contextRef="#ctx0" brushRef="#br0" timeOffset="42435.8542">2434 9421 243 0,'-23'7'-22'15,"2"-7"32"-15,4 2 1 16,3-2 5-16,5 0 9 16,2 0-9-16,2-5 8 15,5-2-6-15,0-6-9 16,8-2-11-16,16-3 2 15,5-6 0-15,10-8-12 0,12-2-11 16,3-5-14-16,0-4 6 16,4-1 4-16,-7-2 9 15,-3 0 14-15,-6 6 4 16,-7-2 4-16,-4 9 12 0,-8 2 13 16,-2 6-4-1,-4 1-12-15,-3 2-4 0,-3 6-6 16,-4 4-5-16,-5 3-14 15,-2 5-42-15,-9 4-16 16</inkml:trace>
  <inkml:trace contextRef="#ctx0" brushRef="#br0" timeOffset="42685.8468">2509 9434 226 0,'69'-66'-4'0,"3"-6"32"0,7-3-14 16,11 1-8-16,2 2-11 15,-5 3-73-15</inkml:trace>
  <inkml:trace contextRef="#ctx0" brushRef="#br0" timeOffset="49014.018">9791 9610 94 0,'0'0'154'0,"0"-3"-99"16,0-1-25-16,0 4-10 16,2 0-8-16,-2-2 1 15,0 2-4-15,2 0-9 0,3-1-3 16,0-1-3-16,7-2 16 16,2 0-8-16,4 1-2 15,6-4 1-15,-2 2-1 16,5-2 2-16,0-1-3 15,2-1 1-15,2 4 1 16,1-2-2-16,0-2 0 0,-1 4-3 16,-2-1-2-1,-6 1 1-15,-2 4 4 0,-4-2-1 16,-9 1 1-16,0 2 0 16,-3 0-4-16,-5 0-10 15,0 0-16-15,-1 2-3 16,-12 4 34-16,-3 0-17 0,-6 2-29 15,-2 1 21-15,-3-2 19 16,0-2 8-16,3 2 0 16,0-2 4-16,-1 1 3 15,5 1 6-15,-1-1-3 0,3-1-6 16,0 1-6-16,7-3-9 16,6 1-39-16,5-4-32 15</inkml:trace>
  <inkml:trace contextRef="#ctx0" brushRef="#br0" timeOffset="51295.1141">16231 8553 310 0,'-11'-6'-7'0,"3"-1"9"15,0 4-3-15,1 1-2 0,-2 2-9 16,1 0-8-16,-1 0 20 16,1 0 0-16,-5 0 1 15,2 2-1-15,1 1 1 16,-4 4 10-16,1 0-6 15,-2 4 3-15,1 3-3 16,-3 3-3-16,2 4-1 0,0 4-1 16,-3 3 0-16,0 6-1 15,2 4 0-15,0-1 2 16,-2 3-1-16,2 1 0 16,3 3-1-16,0-1 1 15,6-2-1-15,2 3-1 0,3 1-1 16,2-2 3-16,0 1 2 15,7-1-2-15,4 0 1 16,5 0 0-16,3-2-3 16,5 1-4-16,7 0 5 15,3-5 3-15,2 1 4 16,2-1 12-16,-4-7-11 0,-2 0 0 16,-1-2-1-16,-4-2-3 15,-2 1-1-15,-1-2-1 16,0 1-1-16,-4 3-16 15,-3-5-93-15</inkml:trace>
  <inkml:trace contextRef="#ctx0" brushRef="#br0" timeOffset="51888.8191">19916 8765 371 0,'3'-15'-26'0,"1"0"44"0,-3-1-7 15,3 3 9-15,-2 2-2 16,-1 4-7-16,3-2-5 16,-2 6-5-16,6 3-2 15,2 0-4-15,4 1-11 16,6 10 9-16,5 7 7 15,6 5-2-15,-2 9 0 0,-1 6-1 16,0 8-3-16,-11 13 2 16,-10 9 1-16,-7 14 2 15,-23 11 3-15,-19 16-2 16,-22 11 0-16,-26 12-12 16,-21-1-74-16,-21-5-198 0</inkml:trace>
  <inkml:trace contextRef="#ctx0" brushRef="#br0" timeOffset="55404.3115">8083 10607 255 0,'-8'-7'15'0,"1"-1"8"15,0 0-5-15,3 4 1 16,1-1-10-16,0 4 0 15,1-3 1-15,0 4 4 16,2-2-7-16,0 2-8 16,0 0-3-16,2 0 0 0,8 0 4 15,2 0 3-15,3 0-1 16,6 0-3-16,4 0 1 16,4 0-2-16,8 0 4 15,11-3 4-15,3-5-1 16,7 1-5-16,6 0 2 15,9 0-2-15,0-4 1 16,0 3-1-16,0-4 0 0,0 4 1 16,-7-1-1-16,5-4 1 15,-1 3-1-15,-1-1 1 16,7 0-1-16,-1 4 1 16,1 2-1-16,-6 3-8 0,-4 2-32 15,-10 0-96-15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32:17.1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6507 6838 243 0,'-4'0'13'0,"-3"-2"1"16,2-3 0-16,3 2-1 15,2-1-11-15,-1 2-2 16,1 2-1-16,0-1-10 16,0-2-2-16,0 2 7 0,0-2 3 15,0-1 2-15,0 0 5 16,1-1 9-16,3-2-12 16,5-2 6-16,1 0 9 15,1-2-3-15,3 0 0 16,1 1-4-16,-3 1-2 15,3-2-3-15,-4 4-1 0,-3 4-3 16,6 1 0-16,-6 0 0 16,3 2-5-16,2 0-17 15,4 0-10-15,2 0-9 16,2 0-25-16,2-1-31 16</inkml:trace>
  <inkml:trace contextRef="#ctx0" brushRef="#br0" timeOffset="499.9483">6568 7464 142 0,'-14'4'4'0,"3"0"2"16,-2-1 4-16,6 1 13 15,0-2 5-15,1-2-3 16,5 0 12-16,1 0-2 0,0 0-14 15,1-4-20-15,11-5 1 16,3-3-6-16,7-3-8 16,3-1-4-16,3 0 4 15,0 2-20-15,3-2-7 16,-2 4 15-16,-2-3-38 0</inkml:trace>
  <inkml:trace contextRef="#ctx0" brushRef="#br0" timeOffset="968.6588">6349 8222 283 0,'-9'0'9'0,"2"0"9"16,1 0-1-16,6-5-3 15,0-4-10-15,13-3-1 0,6-2-3 16,5-8 3-16,8-2 1 15,4 0 1-15,6-2-5 16,-1 0-1-16,4 2-28 16,-6 0-86-16,-5-2-41 15</inkml:trace>
  <inkml:trace contextRef="#ctx0" brushRef="#br0" timeOffset="1437.3884">6466 8982 246 0,'-4'4'7'16,"-14"3"4"-16,11-3-6 15,4-2 10-15,1-2-2 16,2 0 21-16,0 0-9 0,0-2-8 16,2-7-9-16,11-5-5 15,8-3-1-15,7-3-1 16,6-6-15-16,6 2-14 15,2-2-36-15,-7 2-41 16</inkml:trace>
  <inkml:trace contextRef="#ctx0" brushRef="#br0" timeOffset="1890.4804">6369 9778 335 0,'0'0'6'0,"-2"-2"13"15,2-5-14-15,0 0-4 16,11-4 6-16,5-5-8 16,3 0 5-16,8-7-3 15,2-1 1-15,5-2-1 0,4-1-7 16,0-2-17 0,-2 5-36-16,-7 4-31 0,-4 0-10 15</inkml:trace>
  <inkml:trace contextRef="#ctx0" brushRef="#br0" timeOffset="2171.7252">6509 10320 353 0,'14'-3'12'0,"0"-17"-4"0,8-3-4 16,7-4-4-16,12-3 2 15,4-4-1-15,7 0-5 16,0-7-61-16,-3-6-100 15</inkml:trace>
  <inkml:trace contextRef="#ctx0" brushRef="#br0" timeOffset="4187.1831">6493 6860 80 0,'-15'0'254'0,"-1"0"-245"16,1-4-3-16,5 2-4 16,1 1 2-16,1-1 0 15,1 2 2-15,4-2 1 16,1 0-3-16,2-7-2 0,19-7-7 16,13-7 5-16,14-11 1 15,17-9 2-15,13-5 2 16,7-8-8-16,-1-2-43 15,-11 0-122-15</inkml:trace>
  <inkml:trace contextRef="#ctx0" brushRef="#br0" timeOffset="7843.5548">7493 5981 81 0,'8'-8'51'16,"0"-2"-21"-16,4-3-9 16,8 1-6-16,2-5-7 15,-1 1-3-15,5-1 0 16,1-1-1-16,-2-3 0 16,-2 3 3-16,-3 0 15 0,0 0-16 15,-8 4 0-15,-1 1 4 16,-4 4 2-16,-2 2 0 15,-3 2 2-15,0 1 0 16,0 4-5-16,-2-1-4 0,0 1-10 16,0 0-1-16,0 0-20 15,0 0 8-15,0 5 10 16,-7 5 2-16,-4 3-2 16,-2 5-7-16,-3-1-16 15,-4 3 14-15,-1 0 14 16,1 0 5-16,4-6 4 0,-3 2 9 15,7-6 11-15,5 1-20 16,7-2-6-16,4-5-5 16,16-4-21-16,2-11-19 15</inkml:trace>
  <inkml:trace contextRef="#ctx0" brushRef="#br0" timeOffset="9296.7964">7472 5946 129 0,'-5'0'30'0,"4"0"6"16,1 0-16-16,0-3 2 15,0-2-15-15,6-1-5 16,2-3-2-16,5-1 3 16,1-1-2-16,0-3 3 15,5 1-1-15,-2-3-2 0,2 0 3 16,1 0-4-16,0 0 2 16,2 2-2-16,-3 1-3 15,-2 4-30-15,-4 4-25 16,-2 0-11-16</inkml:trace>
  <inkml:trace contextRef="#ctx0" brushRef="#br0" timeOffset="9640.4743">7491 6000 311 0,'-4'0'-40'0,"1"0"55"0,3 0-9 16,0-7-3-16,2 0-6 15,6-2 10-15,9-3-6 16,0-3-17-16,9-1-21 16,-3-5-62-16</inkml:trace>
  <inkml:trace contextRef="#ctx0" brushRef="#br0" timeOffset="10875.1038">8256 6011 116 0,'-5'0'19'0,"3"0"-5"15,0 0-6-15,1 0 2 16,-1 0 1-16,2 0 9 16,0 0 9-16,0-6-12 15,0 1-12-15,5-2-3 0,2-2 2 16,0 2-6-16,3-4 9 16,-2 0-3-16,3-1 7 15,2-2 7-15,3-4-1 16,5 0-3-16,3-2-8 15,0-1-3-15,2 5-3 16,-5 2-2-16,-2 3 1 16,-9 5-9-16,-1 5-17 0,-7 1-7 15,-2 5-16-15,-6 8 54 16,-7 3 0-16,-4 1-2 16,-5 5 0-16,-2 1-1 15,0 2 0-15,1 0-1 0,-3 2 0 16,5-2 1-16,0-2-2 15,0-5 2-15,8-2 1 16,-1-5 9-16,6-6 1 16,6-5 25-16,2 0 19 15,7-10-38-15,15-7-15 0,7 0-3 16,8-5-20-16,-1-6-91 16</inkml:trace>
  <inkml:trace contextRef="#ctx0" brushRef="#br0" timeOffset="16093.8096">6378 7438 262 0,'-7'-14'-38'16,"0"-8"58"-16,2-3 0 16,5 0 9-16,0 2-10 0,5-5-8 15,9 2-3-15,2-2-5 16,3 3 2-16,5 0-5 16,0 3-1-16,1 3 3 15,-6 1-1-15,-2 5-7 16,-7 3 1-16,-3 4 5 0,-7 5-3 15,0 1 6-15,-7 0-3 16,-9 3-6-16,-2 10 5 16,-2-1 2-16,-3 4 0 15,3 0-1-15,4 1 0 16,3 2 0-16,1 1-2 16,4 1 0-16,1 2-6 0,4 0-27 15,-4 1-11-15,2-3-1 16,0 0 6-16,-3 1 3 15,2-4 16-15,1-1 14 16,3 0 7-16,1-3 1 16,1-2-36-16</inkml:trace>
  <inkml:trace contextRef="#ctx0" brushRef="#br0" timeOffset="18562.5962">13736 7581 250 0,'0'-6'22'0,"0"-1"-2"15,0 5-11-15,0 0-1 16,0 2-7-16,0 0-10 16,6 0 3-16,7 2 6 15,-1 2 2-15,5-3-2 16,-2 2 0-16,5-3-6 15,1 0 6-15,5 0 2 0,-1-3-2 16,2-5 0-16,-2 2 2 16,1 0 0-16,-6 0-7 15,-5-1 10-15,-4 3-5 16,-4 2 1-16,-4 1-1 16,-3 1 0-16,0 0-5 0,0 0 7 15,0 0 13-15,0 0 5 16,0-2-10-16,0 2-6 15,0 0-3-15,0 0 1 16,-3 0 0-16,-8 0-2 16,-5 0-1-16,-9 0-6 15,-3 5 1-15,-6 2-4 0,-1 1 6 16,7-1 3-16,1-4 2 16,8-1 3-16,9 0-3 15,5-2-1-15,2 0 1 16,-1 0 0-16,4 0 11 15,0-2-4-15,0-3 1 0,8-4-2 16,5 1 1-16,3-2-7 16,2-1 1-16,7-1-1 15,-3 1 2-15,2 0-2 16,-4 1 0-16,-1 0-1 16,-9 3 1-16,-1 6 1 15,-6 1-4-15,-3 0-14 0,-9 7-66 16,-11 11 51-16,-6 2-28 15,-12 1-42-15</inkml:trace>
  <inkml:trace contextRef="#ctx0" brushRef="#br0" timeOffset="23656.2642">21794 7417 109 0,'-2'0'59'16,"-2"0"4"-16,2-4-39 15,2 0-6-15,0 2-9 16,0 1-8-16,0-3 0 0,0 3-3 15,2-1-4-15,4 0 4 16,1-2-1-16,3 4-4 16,2-2 1-16,4 1-3 15,0-1 3-15,3 0-3 16,3 0 1-16,-2-1-7 16,-1-1 14-16,-2 1 6 0,-3-1-4 15,-1-1 15-15,-3 3-6 16,-3-2-2-16,-3 2-1 15,-1 2-5-15,0 0-4 16,-3 0-6-16,0 0-13 16,-13 4-7-16,-4 3 32 0,-10 2-2 15,-6 2-2-15,-4 2 2 16,3-3 1-16,4 3 3 16,3-1-2-16,6 4-3 15,-3-2-1-15,-1-3-39 16</inkml:trace>
  <inkml:trace contextRef="#ctx0" brushRef="#br0" timeOffset="26999.7757">6656 7802 127 0,'0'-10'26'0,"0"-4"4"0,0 6-13 15,0-3-1-15,0 0-16 16,0 5-11-16,0-4 9 15,-2 2-8-15,-3 2 8 16,-2 1 1-16,-4-1 3 16,0 2-1-16,-1 4 0 0,-5 0 0 15,5 0-1-15,-4 0 3 16,-2 0-3-16,0 0 0 16,-2 4 0-16,-1 3 2 15,-3 0 0-15,-1 6 1 16,-2 1-1-16,-2 6-1 15,-1 0 0-15,-1 3-1 0,-1 4-1 16,1 1 2-16,1 4-1 16,-3 0 1-16,3 2-1 15,1 4 1-15,0-4-1 16,4 1 0-16,6 1 0 16,2-7 0-16,7 0 0 0,5-4-1 15,5-3 0-15,0-8 0 16,8-4-4-16,9 0-7 15,2-9 19-15,10-1 18 16,3 0-11-16,4-11-8 0,9-4 8 16,3-5-6-16,1 2-1 15,5-3-5-15,-2 3-3 16,-5 2-4-16,-8 2-60 16</inkml:trace>
  <inkml:trace contextRef="#ctx0" brushRef="#br0" timeOffset="34265.3601">17412 8221 191 0,'-4'-6'11'0,"3"-1"22"15,1 0-17-15,-2 2 2 0,-2 1 0 16,4 1-5-16,-1-1-4 16,-1 2-2-16,0-1-2 15,1 1 4-15,-1 2 0 16,0-2 0-16,2 2 0 0,0 0-6 15,0 0-2-15,0 0-2 16,0 0-3-16,9 0 1 16,5 2 1-16,1 2 5 15,5-3 1-15,0 1-2 16,4-2 1-16,0 0-6 16,1 0 6-16,-1 0-1 15,2-2 4-15,2-3-5 0,-2-1 5 16,-1 1-3-1,-6 2 3-15,-4-1-1 0,-6 2 1 16,-4 1 0-16,-3-2 8 16,-2 3 0-16,0-1-3 15,0 1-1-15,-2 0-5 0,-10 0-4 16,-3 1-11-16,-6 5 5 16,-6 1-2-16,0 4 0 15,-2 1 4-15,-1-1-2 16,1 0 1-16,0 1-3 15,0-1-3-15,4 3-5 16,4-1-5-16,1 1 3 0,10-3-2 16,10-1-2-16,0 0-6 15,20-3 2-15,14 0-3 16,5-2 22-16,5-5-29 16,7 0-51-16</inkml:trace>
  <inkml:trace contextRef="#ctx0" brushRef="#br0" timeOffset="35999.6078">22366 8290 92 0,'-59'6'-3'0,"1"-3"-27"16</inkml:trace>
  <inkml:trace contextRef="#ctx0" brushRef="#br0" timeOffset="37077.8817">23090 8183 114 0,'-1'0'121'15,"1"0"-59"-15,0 0-28 16,0-1-12-16,0-3-11 15,0 4-11-15,5 0 0 16,4-2 2-16,2 2 0 0,3-2-2 16,0 0 1-16,1 1-2 15,7 1-3-15,2-4 3 16,6 2 1-16,9-3 2 16,4 2-4-16,4-1 5 15,-1 1 0-15,-1-3-3 0,0 2 0 16,-4 4-4-16,-9-1 2 15,-7-2-1-15,-6 3 1 16,-11 0 2-16,-8 0-9 16,0 0-21-16,-13 3 27 15,-9 0 6-15,-4 2 3 16,-2 1-3-16,1-2 0 0,6-3 8 16,4 1 5-16,7-2-3 15,4 0-3-15,4 2-5 16,2 0-5-16,0 1-8 15,15 4 3-15,6 4 3 16,13-6-20-16,7-5-86 0</inkml:trace>
  <inkml:trace contextRef="#ctx0" brushRef="#br0" timeOffset="46515.1769">10461 8277 237 0,'0'-12'58'0,"0"-4"-28"0,0 2-2 16,0 3-8-16,2-1-8 15,5 3-7-15,0 0-4 16,5 1-6-16,-4 0 8 16,6-3-12-16,-1 6 8 0,1-4-6 15,3 0-1-15,-2 0 7 16,4 0 3-16,-5 2-4 16,-1-2 2-16,-4 3 1 15,-2 2 0-15,-2 2 0 16,-4 2-2-16,-1 0-5 0,0 0-15 15,0 2-2-15,-6 5 9 16,-8 1 5-16,-5 3 9 16,-4-1 1-16,0 0 4 15,0 1 6-15,2-4 1 16,6-2-3-16,2 0-1 0,2-1-5 16,6 0-2-16,3-4-2 15,2 0 2-15,0 0 1 16,0-2 23-16,5-9-20 15,8-1 1-15,3-5-2 16,2 2-3-16,2-3 2 16,0 1-1-16,-6 7 1 0,-3-1-2 15,1 7-2-15,-8 4-16 16,-4 0-32-16,0 6-38 16,-4 8 29-16,-8-1 8 15</inkml:trace>
  <inkml:trace contextRef="#ctx0" brushRef="#br0" timeOffset="47186.9475">10445 8204 238 0,'9'-10'26'0,"2"-4"-2"16,1 1-10-16,3 3-2 15,1-1-2-15,6 4-9 16,-2 1-2-16,-6 3-59 15,-6-2-114-15</inkml:trace>
  <inkml:trace contextRef="#ctx0" brushRef="#br0" timeOffset="50686.8115">6420 9097 172 0,'-14'0'13'0,"1"-5"7"0,1-3 6 15,3 1 11-15,3 0-16 16,-1 1 3-16,2 2-14 16,0 0-3-16,3-2-6 15,-1 5 0-15,1-3 0 16,2 2-2-16,0-2-1 0,3 1 4 16,14-2-8-16,0-4 10 15,9-3 4-15,3 1-2 16,3 0-3-16,5 2-1 15,-1 0-1-15,1 4 0 0,-1 1-1 16,-4 3 0-16,-2 1 2 16,1 0-2-16,-4 0-2 15,-4 0 4-15,-2 0-4 16,-4 0 2-16,-3 0 0 16,-4 0 2-16,-3 0-2 15,-4 0 1-15,-3 0 0 0,0 0 5 16,0 5-4-16,-11 5-19 15,-22 5-93-15,-18 1-85 16</inkml:trace>
  <inkml:trace contextRef="#ctx0" brushRef="#br0" timeOffset="53359.1194">10065 9199 88 0,'0'0'107'16,"0"0"-91"-16,0 0-5 15,0-3-1-15,1 1-1 0,4-2-10 16,2 0 6-16,3-1-2 15,2-2-3-15,2 1-1 16,1-2 2-16,-1 0-4 16,-1 1-2-16,-2 1 5 15,-3-1-2-15,-2 2 5 0,1 0-3 16,-5 1 1-16,2-1 2 16,-3 3-1-16,1-2-1 15,-2 4-1-15,0-1 0 16,0 1-1-16,0 0-5 15,0 0-4-15,0 0-5 0,0 0-3 16,0 0 13-16,-2 0 4 16,-5 0 2-16,-1 4 1 15,-4-1 1-15,4 0 1 16,-1 1 4-16,-1 0 0 16,5-1-3-16,2 1-4 15,-1-3 1-15,2 1-2 0,2 0 0 16,0 0-2-16,2-2-4 15,8 0-2-15,5 0 3 16,4 0 16-16,3 0-11 16,4-2 1-16,1-2-20 15,-2-1-24-15,-2-2-32 0</inkml:trace>
  <inkml:trace contextRef="#ctx0" brushRef="#br0" timeOffset="54249.6624">10655 8997 140 0,'-2'0'31'0,"1"0"-4"15,-1 0-6-15,2 0-3 16,0 0-9-16,0 0-4 0,0 0-2 16,0 0 0-16,0 0-2 15,0 0 11-15,0 0-3 16,0 0-4-16,0 0-6 16,0 0-3-16,0 0-6 15,-2 0 8-15,0 2 2 16,1 1 1-16,-6-1 0 0,6 0 0 15,-4 2 1-15,1-4 11 16,-1 1-8-16,1 1 2 16,-1 0-3-16,-1 0-2 15,2-1-1-15,-1 1-1 16,2 2 1-16,-1-1-1 16,1-1 0-16,-2 1 0 0,-2-1 1 15,6 0-2-15,-3 0 2 16,1-1-1-16,-1-1 0 15,3 3 0-15,-1-2 0 16,-2-1-1-16,3 2-2 0,-1 0 1 16,0 0-1-16,0-2-10 15,2 0 12-15,0 0-1 16,0 0-2-16,0 0 1 16,0 0 5-16,6 0-4 15,4 0 9-15,3-4 11 0,6-3-11 16,0 1-2-16,-2-1-2 15,-2 0 2-15,-1 4-4 16,-3-1 2-16,-2 3-2 16,-6 1 0-16,1 0-6 15,-2 0-2-15,-2 8-22 16,0 5-19-16,-6-8-1 16</inkml:trace>
  <inkml:trace contextRef="#ctx0" brushRef="#br0" timeOffset="57015.0797">11050 9064 176 0,'-7'-3'7'0,"-1"-2"8"16,3-1 0-16,0 3-1 15,0-1 1-15,1-1-6 0,1 1-1 16,-3 1-5-16,4-1 0 15,-3 1 0-15,-1-1-1 16,1 1 0-16,2-1 2 16,-2 1 5-16,0 0-7 15,3 0-2-15,2-1 0 0,0 1-3 16,2-1-8-16,11-1 12 16,3-1-22-16,2 1 21 15,4-4 1-15,1 4-9 16,-1-2 0-16,-1 1-1 15,-1-1 6-15,0-2 1 16,-4 4 2-16,0 0 3 16,-3-1-2-16,1 3-1 15,-2-1 0-15,0 0 0 0,-2 3 0 16,-3-3 1-16,-4 4-2 16,2 0 0-16,-5 0-6 15,0 0-9-15,-2 0 15 16,-8 4 2-16,-2 1 2 0,-4 2-3 15,0 2-1-15,1-2 2 16,1 1-1-16,3-1 1 16,0-4 0-16,3 2 0 15,-1-1-1-15,3 0 1 0,-1-1-1 16,3 3 0-16,1-5 0 16,1 3-1-16,0-4 1 15,2 2-2-15,0-2-5 16,0 1 8-16,0-1-1 15,6 0 14-15,-1 0-7 0,4 0 1 16,2 0 2-16,-2 0-6 16,1 0-1-16,1-3-1 15,0 1 1-15,-4 0-2 16,-1 1 0-16,-2-1 1 16,-1 2 0-16,-3 0 14 0,0 0 6 15,0 0-2-15,0 0-7 16,-3 0-3-16,-5 0-12 15,-5 0 4-15,-3 2 4 16,2 3-4-16,-4 0-1 16,4 1-1-16,5-1 1 15,1-1-1-15,3-1-1 0,0-1-4 16,5-2-9-16,0 0 10 16,0 0 6-16,0 0 5 15,0-2 11-15,7-3-15 16,2-4 1-16,2-2 2 15,3-1 3-15,0 3-5 0,2-2-1 16,1 0 0-16,-2 6-2 16,-2 0-1-16,0 5-1 15,-4 0-5-15,-5 0-22 16,-4 13-25-16,0 2-9 16,-19 5 3-16</inkml:trace>
  <inkml:trace contextRef="#ctx0" brushRef="#br0" timeOffset="60874.2049">6301 9655 172 0,'3'0'28'15,"-3"-2"-20"-15,0-1-6 0,0 1 5 16,0 2 7-16,0-2 11 16,0 0-14-16,0 0-6 15,0 2-3-15,2-2-3 16,3 2 0-16,1 0-2 16,1 0-1-16,4 0-1 15,1 0 2-15,3 0-12 0,1 0 4 16,0-1 6-16,-2-5 7 15,1 1-1-15,-1-1 2 16,-2 2 2-16,0-2 12 16,-4 2-10-16,1 3-4 15,-1 1-3-15,-3 1-18 16,-5 10-26-16,-5 0-74 0</inkml:trace>
  <inkml:trace contextRef="#ctx0" brushRef="#br0" timeOffset="72233.6534">17515 12462 258 0,'-5'-8'48'0,"-2"-2"0"16,4 1-20-16,1 3-7 15,1 0-8-15,1 2-3 16,-2 1-3-16,2 1-4 16,0 0-2-16,0 2-1 15,0 0-1-15,0 11-3 0,0 7 3 16,0 5 1-16,0 9 0 15,3 2 1-15,1 3-1 16,1-1 0-16,5-5 1 16,4-6-1-16,7-7-13 15,10-11-31-15,3-7-19 0,5-15-61 16</inkml:trace>
  <inkml:trace contextRef="#ctx0" brushRef="#br0" timeOffset="72452.3995">17654 12133 470 0,'-7'0'29'0,"4"-8"-21"16,0 5-8-16,1 3-3 0,2 0-23 15,0 0-40-15,0 7-8 16,0-3-27-16,0-4-62 16</inkml:trace>
  <inkml:trace contextRef="#ctx0" brushRef="#br0" timeOffset="73311.6986">16306 13240 351 0,'-13'0'17'0,"5"-3"-8"15,3-1-8-15,5 1 0 0,0 3-5 16,0 0-2-16,0 0-9 16,8 0-3-16,6-1 22 15,6-2-1-15,7-2-11 16,7-2 15-16,9-4-9 16,11-2 3-16,7-1 5 15,9-2-6-15,9-2-1 0,11-3 5 16,9 0-6-16,11-1 4 15,8-1-1-15,4 0 1 16,11-1-11-16,5-1-18 16,3-3 17-16,8 0-4 0,2-3 10 15,3 0 6-15,1-1-1 16,-3 0-1-16,-4 2 0 16,-4 3-1-16,-11 0 7 15,-3 6-4-15,-14 2-1 16,-4 4 1-16,-17 4-5 15,-9 4-12-15,-14 2-53 0,-15 1-75 16</inkml:trace>
  <inkml:trace contextRef="#ctx0" brushRef="#br0" timeOffset="73983.5398">16253 13491 198 0,'0'2'28'15,"0"-2"13"-15,0 0-19 16,0 0 7-16,0 0-4 16,0 0-13-16,0 4-10 15,0 5-4-15,0 5 2 0,5 9 2 16,2 6 1-16,1 7 0 16,2 4-2-16,2 9 1 15,1 1 1-15,-4 1-1 16,2 3-2-16,-3-9 1 15,5-3 0-15,-2-11 0 0,4-12-6 16,-1-8-9-16,2-8 5 16,0-3-21-16,0-12-70 15,-5-11-44-15</inkml:trace>
  <inkml:trace contextRef="#ctx0" brushRef="#br0" timeOffset="74186.6464">16329 13795 208 0,'-15'5'89'16,"1"-5"-60"-16,2 2-15 15,5-2-3-15,4 0 9 0,3 1-4 16,0-1-10-16,5 0-9 16,14-3 9-16,7-6-6 15,9-2 5-15,7-3-2 16,6-2-27-16,6 0-12 15,-5 0-36-15,-4-2-39 0</inkml:trace>
  <inkml:trace contextRef="#ctx0" brushRef="#br0" timeOffset="74374.133">16680 13859 79 0,'2'32'313'0,"0"-1"-301"16,1 2-3-16,2 10-1 16,6 4-7-16,4-3 1 15,-2 4-14-15,2-5-58 0,1-12-96 16</inkml:trace>
  <inkml:trace contextRef="#ctx0" brushRef="#br0" timeOffset="74983.4535">19161 12796 226 0,'2'-5'149'0,"-2"-4"-112"16,2 2-20-16,-1 1-10 15,1 1-3-15,-2 3-2 16,5 0 0-16,-4 0-1 16,1 2-2-16,0 0-1 0,1 0 1 15,1 6 1-15,1 1-1 16,0 5 1-16,0 6-2 16,3 4 0-16,-3 6 2 15,1 4 0-15,-3 6 0 16,2 6 1-16,-1 3-1 0,2-1 0 15,1 3 0-15,3-5 0 16,7-5 0-16,2-5-27 16,8-11-23-16,2-10-39 15,2-13-46-15</inkml:trace>
  <inkml:trace contextRef="#ctx0" brushRef="#br0" timeOffset="75217.8284">19088 13171 439 0,'0'0'10'0,"12"-7"-7"15,12 0-22-15,4 0 15 16,13-4-6-16,7 2-19 16,-2-6-57-16,1 1-61 15</inkml:trace>
  <inkml:trace contextRef="#ctx0" brushRef="#br0" timeOffset="75577.1701">19646 13122 371 0,'5'-10'45'0,"2"-2"-21"16,1 1-14-16,4 4-1 15,2-3-5-15,5 5-1 0,3 2-3 16,0 3 0-16,3 0 0 15,-1 8-2-15,-6 9 1 16,-5 6-3-16,-8 4-3 16,-5 3 5-16,0-2 1 15,-12 3 3-15,-2-5-1 0,2-2 2 16,4-5-1-16,0-4 1 16,8-6-1-16,0-2-1 15,13-5 0-15,14-2 1 16,14 0 0-16,10-8-3 15,11-6-2-15,12-11-49 16,-5-7-47-16,0-5-100 0</inkml:trace>
  <inkml:trace contextRef="#ctx0" brushRef="#br0" timeOffset="76452.1117">16212 13326 154 0,'-8'0'37'0,"-1"-2"13"0,5-3-12 15,-1 0-13-15,5 0 3 16,0 0-11-16,0 1-15 15,0-2-7-15,2-1 14 16,8-1-9-16,6 0 1 0,8-3-7 16,4-2 5-16,12 1 1 15,3-4-10-15,11-2-1 16,6-1-7-16,6-3 5 16,4 1 3-16,5 0 7 15,3-1-3-15,3 0-15 16,1 1-2-16,6 0 11 0,2-1 1 15,5 1 7-15,2-3-2 16,9-1 5-16,0 2 2 16,2-1 0-16,1-2-1 15,1 4 0-15,-3-2-14 16,-2 1-9-16,-3 2 9 0,-2 2 11 16,-8 2 10-16,-4 1 0 15,-5 0 6-15,-10 3 2 16,-3 4-1-16,-9 4-7 15,-5 0-4-15,-6 3-3 16,-10 0-40-16,-10 2-51 0</inkml:trace>
  <inkml:trace contextRef="#ctx0" brushRef="#br0" timeOffset="77170.7964">18066 12773 464 0,'-11'-9'-38'15,"2"-4"45"-15,0 3-3 0,6 2 3 16,0 7-4-16,2 1-3 16,-1 0-6-16,2 11-27 15,0 8 15-15,0 8 16 16,0 7 1-16,0 3 2 16,2 3-1-16,4-5 0 15,-5 1 1-15,3-9-1 0,-2-6 0 16,1-7-1-16,-1-5 2 15,-2-4-2-15,2-5-2 16,-2 0 4-16,1-3 10 16,1-11-1-16,-2-6-11 0,2-7 2 15,-2-3 3 1,0-4-3-16,0 2 3 0,0 0-1 16,0 4-1-16,2 2 0 15,-2 10-1-15,1 2-1 16,1 9-4-16,3 3-4 15,-4 2-12-15,3 3 1 0,-1 12 15 16,-1 1 1-16,0 0 5 16,-1 5-1-16,-1-3-1 15,0-4 1-15,0 1 0 16,0-7-1-16,-1 0 1 16,1-5 1-16,-4-3 2 15,2 0 20-15,-1 0-5 0,0-11-10 16,-5-4 2-16,1-7 4 15,0-4 2-15,0-7 1 16,-3 1 0-16,1 0-9 16,1 2-6-16,1 3 1 15,2 9-3-15,0 6 1 16,2 4-2-16,1 8 0 0,0 4-15 16,0 14-47-16,-1 10 37 15,-2 10 17-15,3 10-8 16,-3 9-42-16,4 2-38 0,1-4-3 15</inkml:trace>
  <inkml:trace contextRef="#ctx0" brushRef="#br0" timeOffset="78092.691">18165 14444 248 0,'9'31'-25'0,"1"-8"31"16,5-3-4-16,-1-1 8 15,1-1-5-15,-3-4-4 0,-1-5 11 16,-2-5 7-16,-4-4 9 15,0 0 15-15,-1-17-13 16,-1-6-13-16,-3-9-12 16,0-10-3-16,0-10 2 15,-7-7 3-15,-5-7 6 16,-3-2 1-16,3-2 11 16,0 4-1-16,2 4 0 0,5 5-17 15,3 7-5-15,2 7 1 16,0 8-3-16,7 2-4 15,8 6-15-15,1 5-16 16,2 2-10-16,1 2-42 0,-2 6-66 16</inkml:trace>
  <inkml:trace contextRef="#ctx0" brushRef="#br0" timeOffset="78295.7912">18141 14153 330 0,'-3'2'89'0,"3"-2"-51"15,0-3-24-15,8-10 1 0,14-3-12 16,12-2-3-16,15-3 1 16,11-4 2-16,6 5-7 15,7 2-29-15,-5 2-39 16,-9 2-80-16</inkml:trace>
  <inkml:trace contextRef="#ctx0" brushRef="#br0" timeOffset="82576.8427">6649 10485 123 0,'-2'0'26'15,"1"0"-6"-15,1 0 3 16,0 0-10-16,0 0-13 16,6 0 11-16,5 0-7 0,6 0 2 15,0-5-1-15,7 4 0 16,-1-3 0-16,6 4 3 16,8-1 7-16,4-1-9 15,7 0-3-15,6 0-1 16,1-1-1-16,8 1-1 15,-2-1 1-15,2-1-1 16,2-2 1-16,-1 3 0 16,-3-2-1-16,4 3 3 0,1 0-2 15,4 0 0-15,-1 1 0 16,1-1-1-16,-6 0 1 16,-3 0-1-16,-7 1 0 15,-7-2 0-15,-5 3-1 16,-5 0 2-16,-5 0-1 0,-5 10 0 15,0 1-5-15,-4 1-36 16,-8 2-28-16</inkml:trace>
  <inkml:trace contextRef="#ctx0" brushRef="#br0" timeOffset="85498.5183">14263 10791 149 0,'-9'-9'21'15,"-3"1"2"-15,5 0-1 0,1 0 14 16,0 4-8-16,3-1-15 16,-1 2-3-16,4-2 0 15,0 5-11-15,9 0-10 16,8 0 4-16,14 2 7 15,7 5 2-15,14 0-5 16,9 0-5-16,3-1-2 0,9-1-2 16,-2-1 14-16,1-3-2 15,2 1 8-15,1-2-5 16,-2 0 3-16,0 0 2 16,2 0 0-16,-1 0-2 0,1 0 0 15,-1 0 3-15,-4 0-3 16,-4 0 1-16,-5-6 4 15,-3 5 6-15,-6 0-1 16,-9 1-5-16,-4 0-8 16,-6 10-1-16,-10 10-2 15,-16 10-14-15,-9 5-60 16,-32 0-60-16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34:03.8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11490 6434 321 0,'-14'-11'-31'0,"-1"-5"58"0,3 4-14 15,1 1-4-15,4 4-1 16,1 0-4-16,5 3-1 16,1 2 1-16,0 2-5 15,7 0 0-15,6 0 0 16,2 0 6-16,6 6-6 0,6-1 0 15,5 2-4-15,4-1 3 16,10-3 5-16,6-2-3 16,8 2-6-16,8-3 8 15,6 0-6-15,1 0-6 16,4-3 5-16,0 0-2 0,4-1 13 16,1 3-6-16,0-3 8 15,1 2 1-15,1 1-3 16,-3-1-1-16,-5 0-2 15,0 0 2-15,-6 1-1 16,-8-1 2-16,-5 0-1 0,-10 2 4 16,-8 0-1-16,-10 2-4 15,-6 8-3-15,-11 4-5 16,-7 3-20-16,-7 2-27 16,0-1-56-16,-9-5-38 15</inkml:trace>
  <inkml:trace contextRef="#ctx0" brushRef="#br0" timeOffset="1078.3072">14719 6525 168 0,'-15'-15'19'15,"1"-1"2"-15,0 2-11 16,1-2-5-16,4 5-2 0,1-1-1 16,0 1 1-16,1-1 2 15,3 6 1-15,1-3-4 16,-1 6 1-16,3-1-2 15,-1 3 0-15,0-2 1 16,2 3 2-16,0 0-9 0,0 0 0 16,7 0 6-16,2 0-1 15,7 0 2-15,5 0 14 16,8 0 1-16,7 0-6 16,6 0-3-16,6 0-2 15,9 0 3-15,6 0-4 16,5 0 1-16,6-1 2 0,3-5 2 15,6-2 3-15,2 1 0 16,-2-3-4-16,0 0 0 16,0 1 2-16,-6 0-4 15,-7-2-2-15,-8 2 3 16,-15 3-1-16,-11-2 1 16,-12 3 3-16,-9 1 0 0,-10 3-1 15,-2-2-5-15,-3 3-6 16,0 0-10-16,0 4-39 15,-5 5 18-15,-3 5-11 16,3-3-21-16,2 0-17 16,3-4-24-16</inkml:trace>
  <inkml:trace contextRef="#ctx0" brushRef="#br0" timeOffset="1562.626">17615 6348 128 0,'5'5'4'16,"1"2"3"-16,3 1-1 15,0-1-3-15,5 2 0 0,1-2-3 16,-1 2 5-16,4-3 5 15,2 0 2-15,3-2 3 16,9 1 6-16,7-3 1 16,8 0 1-16,13-2-9 15,3 0 13-15,5 0-20 16,6-8 11-16,-4-2-11 0,-1-1-6 16,-8-3 14-16,-3 2 6 15,-6-1-3-15,-4 4-2 16,-6 4-5-16,-1 5-7 15,-5 0-4-15,-2 14-2 16,-12 6-36-16,-10-1-69 16,-12-3-147-16</inkml:trace>
  <inkml:trace contextRef="#ctx0" brushRef="#br0" timeOffset="14218.3057">11490 8715 137 0,'2'0'41'0,"1"0"-32"15,1 0-3-15,4 0-5 16,-1 0 0-16,1 0-4 16,5 0 6-16,-2 0 0 15,-2-5-3-15,2-1 2 0,-2-1 5 16,1 0 10-16,2-2 17 16,5 2-16-16,3 2-7 15,4-3-3-15,5 5 2 16,8-2-8-16,4 1-2 15,6-2 2-15,4 3-2 16,3-4 2-16,6-2-2 0,1 2 0 16,2-4 0-16,5-3 5 15,8 1 7-15,2-1 2 16,7 2-2-16,6-3-2 16,8 3-5-16,1 1-3 15,3 4 0-15,1-2-1 0,0 4-1 16,-1-1 1-16,-1 3-1 15,-2-1 0-15,3 0 0 16,3 1 1-16,0 1-1 16,1-1-1-16,-1-1-1 0,-1-2 2 15,-3 1-1-15,-5 2 1 16,-4-4-1-16,-1 3 1 16,-3 1 0-16,-2 1 4 15,-6-2-1-15,-1 4 0 16,-7 0 1-16,-5 0-2 15,-4 0 1-15,-8 0 0 0,-6 0 0 16,-10 0-2-16,-6 6 0 16,-13 4-2-16,-12 6-10 15,-9 2-58-15,-18 0-54 16</inkml:trace>
  <inkml:trace contextRef="#ctx0" brushRef="#br0" timeOffset="42107.9478">3278 10026 215 0,'0'-9'29'16,"0"0"3"-16,0 0-10 15,0 2-9-15,0 2-8 16,0-4-4-16,0 4 0 0,0 1-4 16,3-2 6-16,-2 3-1 15,-1 1-2-15,2-1 0 16,0-1-6-16,1 2 6 16,-1 0 2-16,2 0-3 15,1 2 1-15,0 0 0 0,5 0 0 16,-2 0 0-16,3 0 1 15,2 0-1-15,-1 4-1 16,-1 0 1-16,3-1 1 16,-3 1-1-16,4-1 1 15,-1 1-1-15,4 0 0 16,1-1 1-16,3-1 4 0,3 0 2 16,2-1-3-16,0 1 3 15,1 0-2-15,-1 2 2 16,4-2 1-16,2-2 1 15,-1 1-3-15,2 1 6 16,4-2-4-16,1 0-1 0,0 0-1 16,5 0-2-1,2 0-2-15,1 0-1 0,4 0 2 16,-1 0-2-16,2-3-1 16,0 3 1-16,2 0-1 15,0 0 2-15,0 0-1 0,2 3-1 16,-1 2 0-16,6 1 0 15,0-1 0-15,3-1 0 16,2-1 0-16,0 1 0 16,0 0-1-16,-3-4 1 15,0 1-1-15,-2-1 2 16,-3 0-1-16,1 0-2 0,-1 0 3 16,1 0-1-16,2 0 0 15,-3-1 2-15,2-1 3 16,1 0-2-16,-5-2 2 15,-2 2-3-15,-6 1 2 16,2-1-2-16,-6-2 1 0,-3 4-2 16,-5-1-1-16,-2 1 0 15,-4 0-13-15,-5 0-42 16,-9 0-54-16,-8 0-141 16</inkml:trace>
  <inkml:trace contextRef="#ctx0" brushRef="#br0" timeOffset="45389.0717">6900 10335 297 0,'-3'0'-2'0,"3"0"24"16,0 0-6-16,2 0-15 15,8-2 1-15,8 2 6 16,4 0-5-16,7-2-2 15,3 2 0-15,2-3-1 0,7-1-1 16,0 0 2-16,6-3 4 16,1 0-1-16,3-2 1 15,5 2-2-15,0-2-1 16,3 1-2-16,4 0 3 0,3 1 0 16,4 0 3-16,1-1-1 15,5 5-2-15,-1-2-2 16,3 1-1-16,-3 1 1 15,1 1 0-15,-1 2-1 16,3 0 0-16,-5 0 1 0,3 0-2 16,-3 0 1-16,-2 0 1 15,-1 0-1-15,-6 0 0 16,-1 0 0-16,-4 0 0 16,-4 0 0-16,-4 0 1 15,1 0-1-15,-6 0-1 16,-2 0 2-16,-1 0 0 0,-1 0 7 15,-5 0 1-15,1 0 0 16,-6 0-4-16,-2 0-1 16,-6 2-2-16,-3-1 0 15,-5 3-1-15,-2-2 2 16,0 3-1-16,-4-2 0 0,0 3-2 16,2 0 0-16,0-1 1 15,-2 2 0-15,4 0-2 16,-1-2 2-16,4-1 0 15,-1-1-1-15,2 1 1 16,2-2 0-16,3-1-1 0,2 2 0 16,2-2 0-16,5-1 0 15,2 0 1-15,8 0-1 16,1 0 0-16,9 0 1 16,2 0-1-16,8 0-1 15,7 0 2-15,3-4-2 16,6 1 1-16,0-4 1 0,7 2-1 15,3-5 0-15,2 3 0 16,5-1 1-16,7-2 6 16,0 2 0-16,4-1-1 15,-2 4-4-15,-4-1-1 16,-2 4-1-16,-8 2 0 0,-6 2 1 16,-12 14-2-16,-15 8-19 15,-20 0-40-15,-29 0-167 16</inkml:trace>
  <inkml:trace contextRef="#ctx0" brushRef="#br0" timeOffset="48388.8918">14085 10347 293 0,'0'-4'6'0,"0"-4"22"16,0 1-4-16,0-1-6 0,0 1-6 15,6 4-2-15,1-1-5 16,3 1-9-16,8 1 4 16,0 0 2-16,5 2-3 15,10 0 1-15,4 0-19 16,9-2 29-16,3 2-8 15,11-1-1-15,6-3-1 0,6 2 1 16,2 2-1-16,3-2 0 16,4 2 0-16,3-2-1 15,1 2 3-15,1 0-3 16,4-1 2-16,3-1-1 16,4 0-1-16,2 0 1 15,3 1-9-15,4-3 5 0,0 0-13 16,-1 1-3-16,-5-3-31 15,-8 3 39-15,-4-2 7 16,-13 1-3-16,-7 1 20 16,-11-1-5-16,-8 2-2 15,-8-2-3-15,-7 3 0 0,-3 1-1 16,-10-2-13-16,-3 2-8 16,-7 0-36-16,-5 0 4 15,-6 0-54-15</inkml:trace>
  <inkml:trace contextRef="#ctx0" brushRef="#br0" timeOffset="52107.7176">19118 10251 153 0,'7'-2'9'0,"-3"-4"13"0,1 3-6 15,3-1-2-15,1 1-10 16,-1-1 1-16,3 1 3 15,0 3-3-15,1-2-1 16,2 2-3-16,-1 0 0 16,4 0-1-16,0 0 0 0,4 0 0 15,2 0-1-15,1 0-4 16,7 2 4-16,1 0-5 16,5-1 3-16,2-1 0 15,2 0 6-15,6 0-6 16,1 2 8-16,3-2-2 15,5 0 0-15,3 2 3 16,4-2-2-16,5 0 0 0,2 2-4 16,6-2 1-16,0 0 1 15,4 0-4-15,0 0 3 16,5 0-2-16,-1 0 3 16,4 0-21-16,1 0 28 0,2 0-13 15,3 0-5-15,2 0-2 16,1 0 7-16,2-2 5 15,3 0 0-15,-3-1-3 16,0-1 5-16,3-2-1 16,-2 3-4-16,3-1 4 15,-2 1-2-15,2 0 2 0,-3-1-4 16,-2 0 6-16,1-1-7 16,-6-1 18-16,2 1-1 15,0-2 0-15,-1 2-2 16,3-1 7-16,-4 1-12 15,3 2-1-15,-4-1 1 0,-3 0-4 16,-1 4-1-16,-5 0-2 16,-4 0 1-16,-4 0-1 15,-7 0 0-15,-5 0 0 16,-7 4 0-16,-6 0 0 16,-7-1-1-16,-5 0 0 0,-6 1 0 15,-3-2 2-15,-2 0-1 16,-4 2 0-16,-1-3 0 15,-6 1 1-15,0 0-1 16,-3 1-1-16,-3 1 1 16,-2-1 0-16,-1 1-2 0,0 3 1 15,-2 2-3-15,-5 0-23 16,0-3-40-16,0-6-59 16</inkml:trace>
  <inkml:trace contextRef="#ctx0" brushRef="#br0" timeOffset="53670.1044">25274 10297 254 0,'-8'-11'18'0,"1"-1"-7"15,2 3-1-15,2 2-1 0,-3 0-5 16,3 2 2-16,-2-1 0 16,5 2-1-16,-1 1-3 15,1 1-1-15,0 0-3 16,0 2-3-16,0 0-1 16,1 0-10-16,7 0 11 0,4 0 11 15,5 0-9-15,4 0 3 16,6 0-3-16,4 0 14 15,6 0-4-15,8 0-6 16,2 0 3-16,3 0-5 16,4 4 2-16,2-2-1 0,5-1 0 15,0 1-1-15,1-2-1 16,4 0 2-16,2 0 1 16,2 0-2-16,2 0 0 15,1 0 4-15,2 0-2 16,0 0-2-16,-2 0 2 15,1-2-1-15,-4 1 1 0,-4-3 1 16,-1 2 8-16,1-1 5 16,-2 1-4-16,4 1-5 15,-2-1-2-15,4 2-2 16,-2 0 0-16,-2 0-2 0,-5-3 0 16,-3 3 1-16,-4 0-1 15,-8 0 0-15,-6 0 0 16,-2 0 1-16,-4 0-1 15,-6 0 0-15,1 0-1 16,-2 0 1-16,-3 0-1 16,-3 0 1-16,1-3-2 0,-2 1 2 15,-3-1 2-15,1-1-2 16,-2 3 1-16,-1-5-1 16,1 4-1-16,-3 1 2 15,-1-1-2-15,0 2 1 0,1 0 0 16,-1 0-8-16,-4 5-38 15,-4 1-23-15,-4-5-34 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35:08.97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11468 7106 176 0,'0'0'42'15,"2"0"-23"-15,6 0-11 0,1 0-10 16,9 0 9-16,4 0-7 16,9 0 1-16,5 0-1 15,6 0-5-15,6 0-1 16,2-2 0-16,8-3-4 16,3-3 9-16,2 2 7 15,5-3-4-15,3 1 4 0,5-2 1 16,-1 1-4-16,6-2-5 15,-1 1 5-15,-2-1-2 16,3 0-4-16,-2-2 14 16,2 5 6-16,2-1-8 0,-3 1-6 15,0 3-1-15,-4 5-2 16,0 0 0-16,-6 0-6 16,-4 0-12-16,-8 0 3 15,-7 8-5-15,-9-1 8 16,-8 3 6-16,-5 5 8 15,-9-3-8-15,-15 2-44 0</inkml:trace>
  <inkml:trace contextRef="#ctx0" brushRef="#br0" timeOffset="2437.3528">7480 7045 232 0,'-13'0'5'0,"5"0"40"16,1 0-24-16,3-4 1 15,1 3-14-15,-1-3-1 16,2 3-5-16,2-1-1 16,0-2-1-16,0 1-3 15,7-5-10-15,7 0-7 0,10-3 16 16,5-3 1-16,6-6 9 16,-1 1-1-16,2-1-3 15,-4-2 0-15,-1 1-1 16,-4 1 1-16,-3 3 4 0,-2-3 3 15,-3 4 0-15,-3 3-2 16,-4 4-1-16,-4 0-1 16,-2 8-4-16,-5 1 1 15,-1 11-19-15,-18 14-34 16,-14 7-7-16,-16 0-54 0</inkml:trace>
  <inkml:trace contextRef="#ctx0" brushRef="#br0" timeOffset="4171.6387">8617 6913 169 0,'0'-10'25'0,"0"1"15"0,0 0-19 16,0 3-8-16,0 3-6 15,0-1 4-15,2 0 0 16,3 1-13-16,2-1 6 0,0 3-5 15,3-3 2-15,0 4 0 16,-1 0-1-16,6 0-1 16,0 0 2-16,4 0-1 15,6 0 1-15,4-2-3 16,3 1 1-16,4 1 5 16,5 0-2-16,8 0-4 0,3-2 5 15,1 2-2-15,5 0 0 16,1 0-2-16,2 0 1 15,0 0 4-15,2 0 4 16,3 0 0-16,1 3-3 16,3 3 0-16,2-1-3 15,1 1-1-15,3-3 2 0,-3 2-4 16,3-1 2-16,-4-1-1 16,-2 1 0-16,-6-2-28 15,3 0 71-15,-7 0-42 0,-2-1 1 16,-6 1-2-16,1 0 1 15,-5-2-2-15,-5 2 2 16,-3 1-1-16,-6 4-1 16,-5 4-2-16,-8 3-12 15,-12 1-49-15,-9-3-68 16</inkml:trace>
  <inkml:trace contextRef="#ctx0" brushRef="#br0" timeOffset="8421.2985">13747 7033 162 0,'-5'0'102'0,"-1"0"-53"0,3 0-23 16,1 0-15-16,2 0-6 15,0 0-4-15,-1 0-2 16,1 0-1-16,0 0-1 16,0 0-2-16,1 0-6 15,8 0-2-15,6 0 9 0,2 0 4 16,10 0-2-16,4 0 0 15,1-5 1-15,0-1-5 16,1-1 3-16,-5 2 4 16,3 1-2-16,-7 1-5 15,-3 1-57-15,-3-4-21 0</inkml:trace>
  <inkml:trace contextRef="#ctx0" brushRef="#br0" timeOffset="9343.1544">14417 7301 211 0,'0'0'21'0,"2"-4"-3"16,6 0-23-16,4-1 10 15,3 2-2-15,4-3 1 0,6 1-7 16,0 1 9-16,6-1-2 16,0 1 0-16,6-1-7 15,0 0 6-15,6-1-2 16,3 1-3-16,6-2 6 0,3-2 22 15,4-2-6 1,2 2-4-16,4-2-4 0,-4 4-8 16,-2 0-2-16,-3-2 0 15,-4 6 0-15,-4-1 0 16,-6 4-1-16,-1 0-1 0,-5 0-1 16,-4 4 1-16,-1 6-25 15,-4 3-15-15,-5-8-74 16</inkml:trace>
  <inkml:trace contextRef="#ctx0" brushRef="#br0" timeOffset="13436.7383">16396 7008 222 0,'0'-5'24'0,"0"-5"22"16,0 7-13-16,0-2-5 15,0 3-10-15,0 0-3 16,0 0-5-16,0 2-4 0,0 0-5 16,0 0-2-16,0 0 0 15,0 0-2-15,0 0 4 16,0 0-1-16,0 0 0 15,1 2 0-15,2 3 0 16,0-1 0-16,1 1 0 16,1 3 2-16,-1-3-4 0,3 2 2 15,2 0-2-15,0 2 1 16,1 1 1-16,2 0 0 16,3 0 0-16,0 3 0 15,1-1 0-15,2-1 0 16,1 1 0-16,2-1-2 15,-1 0 4-15,2-2-6 0,0-2 6 16,0 2-3-16,1-4 5 16,0 1-4-16,6-3-21 15,0 1 41-15,1-3-17 16,3-1-1-16,1 0-1 0,1 0-1 16,4 0 1-1,-2-1-1-15,1-5 1 0,1 1 0 16,5-2 1-16,-2-2 2 15,4 0-3-15,3 2-2 16,4-2 0-16,-1 0 2 16,3 0 1-16,1 2-3 0,2-4 1 15,-1 4 2-15,2-4-2 16,1 3 0-16,-1 1 2 16,0-1-3-16,3 3 1 15,2 0 0-15,1 1-5 16,3 1 0-16,0-1-7 0,2 2 8 15,-3-2-7-15,-1 4-1 16,-3-3 10-16,-2 1 4 16,0 0-3-16,0 2 5 15,0 0-3-15,2 0 0 0,-2 0-2 16,4 0-3-16,-3 0 4 16,-1 0 2-16,0 0-4 15,-3 0 5-15,1 4-4 16,-3-1 3-16,-3 1-1 15,1 0 0-15,2 1-4 16,-3-1 5-16,-2-1-2 0,3 2 0 16,-1 1 1-16,-5-2 0 15,0-1-2-15,-1 1 2 16,0 1-1-16,-3 2 1 16,3-3-1-16,0 3 1 15,0-2-1-15,-5 0 1 16,4 1-2-16,-3-2 1 0,-1-1 0 15,-2 0-1-15,1-1 2 16,1 0 0-16,3 2-2 16,-6-3 2-16,3 1-2 15,-3 0 3-15,-3 0-3 0,0-2 1 16,-4 0 0-16,-1 0 0 16,-4 0 0-16,-2 0 1 15,-1 0 1-15,-2 0 3 16,-4 0-2-16,1 0-3 15,-5 0 2-15,1 0-2 16,-3 0 0-16,-2 5 0 0,0 1-2 16,-1 0-12-16,-2 5-4 15,-2-2-11-15,0 2-16 16,-5-2-33-16,0-5-10 16</inkml:trace>
  <inkml:trace contextRef="#ctx0" brushRef="#br0" timeOffset="15968.5385">25278 7035 162 0,'-6'-9'13'0,"0"-2"12"15,4 2-2-15,1 2 5 16,-1-1 8-16,0 2-13 0,2 2-10 16,0 1-6-16,-2-1-5 15,2 2 0-15,0 2-1 16,0 0-2-16,0 0 3 15,0 0-6-15,0 0-7 16,0 0 15-16,4 2 1 0,-1 3-4 16,5 6 1-16,-1 0-3 15,2-1 1-15,-2 7 1 16,4-4-1-16,0 2 1 16,-1 1-2-16,2-2 2 15,-4 1-1-15,1-3 1 16,2 0-1-16,-2-1 0 15,-2 0 0-15,0 0 0 0,3-2 0 16,-3-2 0-16,1 0-5 16,2 0 3-16,-1-4 0 15,1 3 0-15,-1-4 8 0,2 0 7 16,0-1 1-16,0 1-7 16,1-2 2-16,0 0 3 15,2 0-8-15,0 0-1 16,4 0 1-16,1 0-1 15,6-2 1-15,2 1-2 16,7-3-1-16,2 2-1 0,4 2 0 16,1-2-1-16,0 0 0 15,1 1-7-15,1-4 3 16,-2 1 3-16,1 0 1 16,-1-1 2-16,0 0-2 15,2 1 2-15,0 2-3 16,-3 0 4-16,-4-1-2 15,-5 3 0-15,-4-2 1 0,-6 0-1 16,-5 2 1-16,-4-3-2 16,-2 3 3-16,-3-2-1 15,-2 2-1-15,-3 0 0 0,0 0 0 16,-2 0-1-16,0 0 1 16,0 0 0-16,0 0 1 15,0-4 9-15,0 1 3 16,0-1-2-16,-5-1-9 15,-2-2 3-15,0-4-1 16,2 1-2-16,-2-2 1 0,-1 0 0 16,2-2-1-16,-2 0 0 15,5 1-1-15,-2 3-1 16,-1 0 0-16,5 3-1 16,1 4-9-16,0 1-24 0,0-1-73 15</inkml:trace>
  <inkml:trace contextRef="#ctx0" brushRef="#br0" timeOffset="18999.5774">20427 12532 468 0,'0'0'14'16,"0"0"8"-16,0 2-31 16,0 14-1-16,8 9 11 15,1 7 1-15,1 7-1 16,5 4-1-16,-1 5-2 0,2 0 5 16,-3 4-2-16,-1 0 0 15,-1-4-6-15,0 2-26 16,-4-5-21-16,-4-8-27 15,0-10-48-15</inkml:trace>
  <inkml:trace contextRef="#ctx0" brushRef="#br0" timeOffset="19655.8153">20183 12937 421 0,'8'-14'18'0,"4"-4"-11"16,10 2-5-16,10 0 2 15,5 1-8-15,14 2 8 16,4-4-4-16,14 1 1 15,9-2-1-15,5 1 2 0,11-2-7 16,4 0 8-16,6-1-1 16,8 1-1-16,3-3 0 15,5-1-1-15,4 0 0 16,5-2 0-16,7-2 0 0,10-3 1 16,5-1-2-16,7-1 2 15,9-1 0-15,7-2 0 16,2 3-1-16,0 0 2 15,8 0 0-15,-6 0-3 16,0-2 1-16,-1 0 0 16,-1-1 2-16,3-1-1 0,2-1 0 15,6-3 2-15,4 3 0 16,10-3-4-16,0 6 6 16,3-4-1-16,1 2-4 15,-6 0 0-15,-8 3-1 16,-4-2 2-16,-10 0-1 0,-8 3 1 15,-7 0-1-15,-11 1 4 16,-4 1 0-16,-6 1 1 16,-5 1 0-16,-9 1-2 15,-3 0 2-15,-11 3-3 16,-9 2-4-16,-12 4 2 0,-6 2 2 16,-16 2-8-16,-7 5-10 15,-9 2-1-15,-8-1 2 16,-1 5-2-16,-9 1-3 15,0 2-28-15,-6 0 17 16,-1 0-4-16,-7 0-49 16,-5 0-5-16</inkml:trace>
  <inkml:trace contextRef="#ctx0" brushRef="#br0" timeOffset="19952.6447">27741 11228 307 0,'-7'-16'74'0,"1"-3"-49"0,6 1-10 16,0 5-2-16,0 2-1 15,0 4-3-15,0 2-1 16,0 3-4-16,4 2-6 15,5 0 0-15,0 11 2 16,8 3 2-16,2 9 0 0,4 8-2 16,3 8 0-16,-1 7 0 15,-1 8 0-15,-2 5 0 16,-3 8-2-16,-11 6-18 16,-8 1-46-16,0-3-91 15</inkml:trace>
  <inkml:trace contextRef="#ctx0" brushRef="#br0" timeOffset="20858.8395">20666 14034 343 0,'12'-7'-9'0,"-4"-9"18"0,-4 0-9 16,1-2 2-16,2-4-1 16,0-1-1-16,2-6 0 15,0-1 0-15,0-3 1 16,-1-2 0-16,-3-2-1 15,-3-2 1-15,1 0-2 0,-3-3 2 16,0 3-2-16,0 0 1 16,-5 2 0-16,0 5 0 15,-1 3-4-15,-1 4 3 16,-2 8 1-16,0 5 1 16,-1 2 2-16,4 6-5 15,-3 4-2-15,2 0-4 0,-3 5 7 16,3 12 0-16,0 4 3 15,4 9 1-15,3 8 2 16,0 6 0-16,0 8 0 16,7 2 7-16,5 1-2 0,1 0-4 15,1-5-3-15,1-3 3 16,-1-8-12-16,4-7 9 16,0-7-6-16,2-7 0 15,5-7-3-15,0-10-4 16,3-1-15-16,-4-9-16 0,-1-12-58 15</inkml:trace>
  <inkml:trace contextRef="#ctx0" brushRef="#br0" timeOffset="21030.6876">20829 13777 333 0,'-17'0'17'0,"0"-4"29"15,7 3-28-15,6 1-8 16,1 0-11-16,3 0-2 15,3 0-11-15,8 0-6 16,9 0 5-16,7 0-5 0,9-6-13 16,3-5-39-16,2-6-41 15</inkml:trace>
  <inkml:trace contextRef="#ctx0" brushRef="#br0" timeOffset="21186.9143">21175 13690 326 0,'1'16'27'15,"-1"-2"-19"-15,0 7 12 16,0 6 5-16,4 3-11 16,6 4-11-16,-1 6-2 15,6 1-6-15,1-4-50 16,4-8-38-16</inkml:trace>
  <inkml:trace contextRef="#ctx0" brushRef="#br0" timeOffset="22030.6161">28211 12452 182 0,'-3'0'227'0,"-4"0"-194"16,4 0-13-16,3 0-18 16,0 0 1-16,0-2 3 15,0 2-3-15,0-6 1 16,0 1 1-16,3-2-2 15,2-6 1-15,-3-1-3 0,1-4-1 16,1-1-1-16,-4-6-1 16,2-2-3-16,-1-5 3 15,-1-2 3-15,0-4 0 16,0 1-1-16,2-2 1 16,-2 0-2-16,0-2 3 0,2 5-3 15,0-1-2-15,-2 3 5 16,0 5-14-16,0 3 8 15,0 8 5-15,0 3 0 16,0 8 0-16,0 4-1 16,0 3-3-16,0 2-2 15,0 11-12-15,0 9 14 0,0 10 2 16,8 8 2-16,0 6 3 16,6 4 0-16,1 5 1 15,5-2-2-15,1-2-1 16,3-5-2-16,-3-7 3 15,0-7-1-15,5-2-3 0,-6-8-9 16,2-6-19-16,-3-7-26 16,-1-9-55-16,-1-4-39 15</inkml:trace>
  <inkml:trace contextRef="#ctx0" brushRef="#br0" timeOffset="22280.6361">28171 12161 318 0,'-14'5'37'0,"6"-5"-5"16,8 0-8-16,0 0 6 15,14-2 0-15,9-8-14 16,13-1-8-16,11-5-6 15,11 3 3-15,4-3-14 0,0 0-12 16,0-1-36-16,-8-1-53 16,-9-4-92-16</inkml:trace>
  <inkml:trace contextRef="#ctx0" brushRef="#br0" timeOffset="22796.2252">28838 12068 6 0,'8'2'301'0,"-6"-2"-255"16,1 0-13-16,-1 0-6 16,-1-2-4-16,1 2-7 15,0 0-6-15,0 0-8 16,1 0-3-16,-1 2 0 0,1 7-1 15,-3 3-1-15,0 2 2 16,0 3 1-16,0 2 0 16,0 0 3-16,0 0-2 15,5-1 1-15,0-3-2 16,4-2-2-16,1-4 4 0,7-2-2 16,0-4 0-16,7-3 0 15,-1 0-2-15,6-4-5 16,2-9 3-16,-1-2 5 15,1 0 0-15,-1-3-2 16,-4 0 2-16,-4-2-1 16,-5 2 1-16,-5 0 0 0,-4 3 3 15,-5 2 9-15,-3 1 7 16,0 3 5-16,0 1-10 16,0 4-10-16,-3 1 3 15,-3 3-4-15,-1 0-3 16,2 13-3-16,1 8 0 0,2 8-1 15,2 7 4-15,6 3 1 16,12 5-3-16,3 5 1 16,2 2-3-16,-3 3-48 15,-2-15-56-15,-1-16-194 0</inkml:trace>
  <inkml:trace contextRef="#ctx0" brushRef="#br0" timeOffset="24467.9712">22770 11990 331 0,'0'-5'-13'0,"0"-4"26"0,0-1-2 16,0 5 10-16,0 0-6 15,0 0 3-15,0 1-6 16,0 1 1-16,0 2-10 16,2 1-3-16,2 0-3 15,0 6-10-15,3 6 10 0,-2 9 0 16,4 0 0-16,0 11 2 15,-2 1 2-15,2 9-1 16,0 0 3-16,0-1 5 16,-2 4 0-16,4-3-1 15,-1-2 0-15,-2-5-1 16,3-1-3-16,-2-4-3 0,2-1 0 16,-3-4 1-16,2-5-19 15,-8-6-31-15,-2-9-68 16</inkml:trace>
  <inkml:trace contextRef="#ctx0" brushRef="#br0" timeOffset="25202.3178">22625 11457 279 0,'-7'-8'11'0,"1"0"18"15,3 2-4-15,1 1-8 16,0 3-9-16,2 0 0 16,0 2-6-16,0 0-4 0,0 0-4 15,0 0-10-15,7 0 7 16,3 0 9-16,-1 0 1 15,1-7 10-15,5-3-9 16,-5-5 3-16,3-1 0 16,0-2-3-16,-5 0-2 0,-2-3 0 15,-3 1-6-15,-3 0-6 16,0 1-4-16,-3 1 1 16,-8 0 10-16,-1 2 6 15,-5 2 5-15,1 3 13 16,-3 4-10-16,-1 2-4 0,-2 3-3 15,3 2-2-15,-3 0 0 16,0 5-1-16,5 12-1 16,-4 0 2-16,4 10 0 15,0 4 0-15,4 8 1 16,-1 3-1-16,6 3-1 16,2 3 1-16,6-1-1 0,0-3-5 15,6-5 3-15,8-5 1 16,6-5 2-16,2-10-3 15,3-8 3-15,1-7 12 16,4-4 4-16,5-9 10 0,8-10 2 16,6-8-12-16,4-5-5 15,3-4 0-15,2 0-10 16,-2 0-1-16,-10 3-24 16,-6-1-56-16,-17 0-161 15</inkml:trace>
  <inkml:trace contextRef="#ctx0" brushRef="#br0" timeOffset="29952.0617">22015 12535 316 0,'2'-12'10'16,"-2"0"5"-16,0-3-10 15,0 4 2-15,0-1 4 16,0 0-4-16,0-1 0 15,-2 0 2-15,0 1 0 0,0 1-3 16,1 3 2-16,1 1 2 16,0 1 1-16,0 4-4 15,0 2-4-15,0 0-3 16,0 0-2-16,7 11 1 16,-1 5 0-16,5 9 1 15,0 3-1-15,-2 7 1 0,1 5 0 16,2 0 0-16,-3 3 1 15,1-1 1-15,-2 0-1 16,2 0 1-16,-3-1-1 16,0 2-1-16,-1-2 0 15,-2-4 1-15,3-2-2 16,-2-3-17-16,4-7-23 0,2-11-44 16,0-13-84-16</inkml:trace>
  <inkml:trace contextRef="#ctx0" brushRef="#br0" timeOffset="30561.3907">24363 11883 346 0,'0'0'12'16,"4"0"14"-16,-4 0-9 15,0 0-8-15,0 0-4 16,1 0-4-16,1 0-3 16,0 0 1-16,4 7 1 15,-1 4 0-15,1 3 0 0,2 4 0 16,-1 7 0-16,3 3 2 15,-1 4 4-15,-1 4 2 16,2 8-1-16,-3-1-3 16,2 2-3-16,-1 3 0 15,2-2-1-15,-3-1-8 16,-2-6-30-16,0-14-79 0</inkml:trace>
  <inkml:trace contextRef="#ctx0" brushRef="#br0" timeOffset="31405.0915">22103 13697 169 0,'3'0'9'16,"1"-6"7"-16,1-5-9 15,2-1 2-15,-2 0-2 0,1-4-5 16,0-4 0-16,-1 1-3 16,0-6 3-16,-1 1-2 15,-3-1 2-15,-1 0 0 16,0 0 1-16,0 0 2 16,-7 3-5-16,-1 1-5 0,-4 2-7 15,0 1 13-15,-2 4 0 16,1 0-1-16,3 4 0 15,-4 4 2-15,7 2-1 16,1 2 8-16,0 2-4 16,3 2-4-16,1 10-1 0,2 4-2 15,0 6 3-15,0 6 1 16,4 8 5-16,3 3 8 16,3 4 1-16,3 2 5 15,1-1-5-15,8-3-1 16,3-3-4-16,2-8-11 0,6-5-1 15,1-7-1-15,1-9 4 16,-1-7-36-16,0-2-33 16,-1-13-37-16</inkml:trace>
  <inkml:trace contextRef="#ctx0" brushRef="#br0" timeOffset="31639.4464">22013 13663 330 0,'-17'0'16'0,"7"0"9"16,7-4 2-16,3-5-5 15,13-1-22-15,11-8-2 16,15-6 3-16,10-4-6 0,14-2-22 15,5-4-19-15,-2 0-58 16,1-4-77-16</inkml:trace>
  <inkml:trace contextRef="#ctx0" brushRef="#br0" timeOffset="32108.1559">22570 13584 317 0,'-12'7'34'0,"5"-7"8"15,4 0-23-15,1 0 1 16,2 0-5-16,0 0-11 16,10-1-7-16,7-5-1 15,3 1-3-15,5 0-1 16,2-1-15-16,0 0 16 0,-5 3-10 15,-1 2 6-15,-7 1-7 16,-3 0 15-16,-8 1 1 16,0 6-6-16,-3 4 3 15,0 0 5-15,0 3 8 16,0-1-3-16,2 1-4 0,6-2-3 16,6-1 1-16,5 0-1 15,1-1-1-15,2 1 3 16,-2 0 7-16,-3 0-6 15,-5-1-4-15,-8 1 1 16,-4 2-2-16,-4 0-1 16,-16 0 16-16,-5 3 4 0,-8-3-6 15,-2 1-1-15,1-3 2 16,1-1-2-16,8-4-1 16,8-1-5-16,7-3-1 15,10-2-4-15,6 0-61 16,15-9-60-16,10-10-8 0</inkml:trace>
  <inkml:trace contextRef="#ctx0" brushRef="#br0" timeOffset="32623.7598">24428 13322 385 0,'11'0'62'0,"1"0"-32"15,-8-7-29-15,6-2 0 0,2-3 2 16,0-3-3-16,-1-4-5 15,-2-1-16-15,-2-5-6 16,-5-1-4-16,-2-5 6 16,-6-1 1-16,-6-4 20 15,-6-1 4-15,1-1 16 0,2 1 10 16,0-1-8-16,6 5-5 16,0 4-4-16,6 6-10 15,-1 5 4-15,0 6-1 16,4 6 3-16,0 6-2 15,0 0-10-15,0 9-2 0,0 11 8 16,6 1 2-16,-1 8 0 16,4 1-1-16,-2 0 1 15,4 2-1-15,0-5-2 16,7 0 1-16,-2-4-1 16,1-1 3-16,2-4-2 15,1-4-1-15,0-2 3 0,1-5-5 16,-1-5-31-16,-2-2-10 15,-4-2-17-15,-2-12-70 16</inkml:trace>
  <inkml:trace contextRef="#ctx0" brushRef="#br0" timeOffset="32873.7233">24340 13083 264 0,'-7'4'18'15,"2"-4"21"-15,3 0-26 16,2 0-6-16,0 0 12 16,3 0 3-16,14-4-1 0,7-2-14 15,12-9-3-15,11-3-8 16,9-4-36-16,3-2-12 15,-6-7-86-15</inkml:trace>
  <inkml:trace contextRef="#ctx0" brushRef="#br0" timeOffset="33373.6872">24861 12845 124 0,'0'0'200'0,"0"0"-160"15,-2 0-17-15,0 0-9 16,0 0-8-16,2 6-6 16,0 1-2-16,0 8 2 15,0 1-1-15,6 0 0 16,3 0 1-16,3-2-1 16,2-1 0-16,6-3 1 0,1-1-2 15,-1-5-1-15,2-2-3 16,-3-2-13-16,-4 0 14 15,0 0 7-15,-4-9 0 16,-5 0 0-16,-4-2 10 16,-2-3 9-16,0 1 1 15,0-3 0-15,-3 0 1 0,-4-2-6 16,2 6-9-16,-1 2-2 16,0 0-1-16,1 5-1 15,3 2 0-15,2 1-1 0,-2 2-1 16,1 0-3-16,1 5-8 15,0 8 3-15,0 2 4 16,0 7 1-16,0 1 1 16,5 2 0-16,5 2 0 15,0-2 0-15,2 0 0 16,1-3 2-16,1 1 0 0,5-4 0 16,-4-1 0-16,2 3-1 15,0-1 0-15,2-2-1 16,1 4 1-16,-5-5-18 15,-6-5-45-15,-4-12-98 16</inkml:trace>
  <inkml:trace contextRef="#ctx0" brushRef="#br0" timeOffset="34264.3001">21847 12272 360 0,'0'-10'1'0,"0"-2"16"15,0 0 1-15,-3 4-2 16,1 1-5-16,0 2-5 15,1 2-1-15,1 0 0 16,-2 3-2-16,0 0-3 0,2 0 0 16,0 4-6-16,0 10 1 15,0 6 4-15,0 10 1 16,5 4 1-16,0 7 0 16,3 6 3-16,-1 1 1 15,2 2-1-15,1-2-3 16,0 0-1-16,4-3 1 0,1-1 0 15,2-2-4-15,3-3-27 16,1-5-53-16,-1-11-134 16</inkml:trace>
  <inkml:trace contextRef="#ctx0" brushRef="#br0" timeOffset="35045.4423">24326 11970 236 0,'-2'-10'12'16,"-7"-6"35"-16,1 5-12 15,7 2-10-15,-3 1-11 16,2 3-1-16,1 0-3 15,1 2-4-15,-2 3-2 16,2-2-3-16,0 2-1 0,0 0 0 16,0 0-4-16,0 9-1 15,0 5 1-15,2 6 4 16,5 12-2-16,2 2 18 16,2 4-6-16,3 5-2 0,1 1-4 15,0-2-1-15,2-1 0 16,2-2-1-16,-2-2-2 15,-1-2 2-15,-2-3-2 16,0-2 0-16,-3 1-9 16,-2-9-39-16,-4-5-49 0,-5-14-57 15</inkml:trace>
  <inkml:trace contextRef="#ctx0" brushRef="#br0" timeOffset="35920.4559">22653 12041 231 0,'0'-9'34'0,"0"-3"-1"15,0 3-24-15,0-2 1 16,0 1-8-16,0 2 0 0,0-4 1 15,0 3-1-15,0-1 3 16,1 0 19-16,3 2-4 16,-2 1 2-16,1-1-7 15,0 5-9-15,-1-1-6 0,3 3 1 16,1 1-2-16,0 0-4 16,1 6-2-16,1 7 3 15,3 2 1-15,0 9 3 16,0 1-1-16,-1 10 0 15,2 1 0-15,-7 4 1 16,2 0 0-16,-4 0 0 16,3 3 0-16,-4-4 1 0,-2 0-2 15,0-3 2-15,0-2 0 16,0-4 4-16,0 0-3 16,0-4 0-16,0-3-1 15,0-3 0-15,0-3-1 0,0-3 1 16,0-3-1-16,2-3 1 15,-2-5-1-15,2 1-1 16,-2-4 0-16,0 0-1 16,0-7-1-16,1-6-32 15,3-7-117-15,-2-3 15 16</inkml:trace>
  <inkml:trace contextRef="#ctx0" brushRef="#br0" timeOffset="36232.9403">22749 12047 297 0,'-6'-19'16'16,"3"1"34"-16,-3 1-17 16,5 9-13-16,-3 1-10 0,4 2-7 15,0 4-1-15,0 1-2 16,0 4-17-16,7 10-1 15,5 10 20-15,-4 3-1 16,3 9-1-16,0 7 0 16,-2-2 0-16,-2 3 3 15,1-2-2-15,0 1 0 0,1-4 0 16,0 2 0-16,-2-2-1 16,1-1 0-16,-3-1 0 15,-2-4-4-15,1-2-40 16,-4-8-37-16,0-12-45 15</inkml:trace>
  <inkml:trace contextRef="#ctx0" brushRef="#br0" timeOffset="36545.4269">22656 12043 228 0,'-2'-8'74'16,"1"-2"-61"-16,-2 5 23 16,-1 3-17-16,4 2-13 15,0 5-10-15,0 12-2 16,7 7 6-16,0 9 2 0,1 5 0 15,4 4 1 1,2 1-1-16,1 2 0 0,4 2-2 16,-1 5 1-16,-1 0-1 15,-5-2-54-15,-9-7-146 16</inkml:trace>
  <inkml:trace contextRef="#ctx0" brushRef="#br0" timeOffset="40060.8941">22607 14353 273 0,'11'0'12'0,"-2"0"-7"15,2 0-7-15,5 0-12 16,5 0 35-16,4 0-15 16,4-2 8-16,7-1-4 15,1-1-4-15,7 1-1 16,2-2-2-16,3-1-1 0,5-1 0 16,1-2 1-16,6-4-2 15,2 1 5-15,3-2-3 16,2-2 1-16,-2 3-1 15,0 1 2-15,-1 3-1 32,1 5-1-32,-5 4-3 0,-3 0-1 0,-6 9 1 0,-7 4 0 31,-5 3 0-31,-6 0-2 16,-9 0 2-16,-4 0-1 15,-4-4-1-15,-9 1-4 16,-2-2 3-16,-3-4-3 0,-3 1 2 0,0-3 1 15,0-2 10-15,0-1-4 0,0-2 8 32,0 0 1-32,0 0 9 0,0-7-12 0,2-4-7 31,6-2-2-31,2-1-2 0,7-2 0 0,4 0 2 0,11-2-5 16,2 0 9-16,6 0 0 15,3 4-2-15,4-4-1 16,1 2 0-16,4 0-1 15,2 0 1-15,3-2 1 16,2-2 0-16,4 1-1 0,4 1 0 16,0-3-2-16,-1 1 2 15,0 0-3-15,-5-1 1 16,-5 0-2-16,-3-5 1 16,-7 0 4-16,-9-4-2 15,-1-1 4-15,-3-3 5 16,-5-3 3-16,3 3 2 0,-1-4-6 15,-1 8-5-15,1 0-3 16,-1 8-6-16,-3 8-24 16,-6 5-26-16,-12 0-70 15,-8 2-106-15</inkml:trace>
  <inkml:trace contextRef="#ctx0" brushRef="#br0" timeOffset="40982.6927">22666 14448 222 0,'19'0'2'0,"2"-9"1"16,7 2 4-16,5 0 10 16,10 0 0-16,4-1-7 15,7-1 2-15,2 2-7 0,5 2 4 16,1 2-7-16,3 0-1 16,0 2-5-16,1 1 3 15,-2 1 5-15,-4 7-5 16,-4 4 0-16,-1 3 0 15,-5 0 0-15,-4 2 1 0,-4 2 0 16,-4 1-1-16,-3-2 2 16,-9 3-2-16,-4-3-1 15,-6 1 0-15,-2-2 2 16,-7 1-2-16,-1-2 4 16,0 1 5-16,-3-2 0 0,2-3 8 15,2-3-10-15,3 0 2 16,2-4-4-16,2-5 2 15,6 0 4-15,5-7-1 16,4-7-7-16,7-6-1 16,3-3 2-16,10-7-4 0,1-4-11 15,11-3-12-15,4-3-8 16,7-5-15-16,-1 3 7 16,4-3-2-16,1-1 27 15,2-1 12-15,-3 3 14 16,4-4 13-16,-2-2 21 15,3 2 17-15,-4-1-1 0,0 3-20 16,-8 1 1-16,-2 8-16 16,-6 3-12-16,-8 4-9 15,-6 8-3-15,0 4 0 16,-9 4-2-16,-3 5 1 16,-3 3-5-16,-2 6-23 15,-6 0-29-15,-5 0-62 0,-7 0-89 16</inkml:trace>
  <inkml:trace contextRef="#ctx0" brushRef="#br0" timeOffset="50872.8052">20581 8724 288 0,'4'-9'-34'16,"0"-3"58"-16,0-1-4 0,3 2-2 15,3 2-9-15,2 2-4 16,3-2-2-16,2 2-2 16,2 0-1-16,1 0 0 15,2 0 2-15,-3 0 0 16,3 1-1-16,0-1-1 0,0 0 1 16,4-2-1-16,2 4 2 15,5-3-1-15,2 2-1 16,9-2 0-16,-1 3 1 15,6 1-2-15,2-1 2 16,3 2-2-16,4-1 1 16,-1-1 0-16,3 3 0 0,-1-2 0 15,2 2-2-15,0 2 2 16,2 0-1-16,5 0 1 16,2 0-2-16,6 0 0 15,-1-2 4-15,4 1-4 0,1-1 4 16,-2-3-1-16,2 1-1 15,1-1 0-15,2 1 3 16,4-3 0-16,0 4-1 16,5-1 1-16,1 0-2 15,0 3 1-15,3 1-2 16,-2 0 0-16,1 0-2 0,-5 0 2 16,-3 0 2-16,9 0-5 15,-7 0 3-15,1 0 0 16,1 1 4-16,1 1-3 15,1 2-2-15,-6 1 2 16,-1-3-2-16,-1 0-3 16,-7-2-2-16,0 0 5 0,-7 0 2 15,-6 0 0-15,-4 0 0 16,0 0-1-16,-7-2-1 16,-6 0 2-16,-3 0-1 0,-7 2-1 15,-4 0 1-15,-9 0-5 16,-10 0-26-16,-10 2-65 15</inkml:trace>
  <inkml:trace contextRef="#ctx0" brushRef="#br0" timeOffset="59294.1757">21506 11557 195 0,'2'-10'29'16,"-2"5"3"-16,0 0-13 16,0-1-1-16,0 1-1 15,0 1-2-15,0-1-2 0,0 0 2 16,0 0 0-16,-2-3-6 16,-1 1-2-16,1 2-5 15,0-2-1-15,2-4-1 16,0 2-2-16,0-4-3 15,7-3-2-15,6-3 5 0,1-6-4 16,3-2 13-16,0-3-7 16,3-1 1-16,0 0-2 15,0 0 2-15,-2 2-1 16,-2 2 2-16,0 3 2 16,-2-2 2-16,1 7 3 0,-1 0-4 15,4-1 1-15,0 2-4 16,3 2-1-16,8 3-2 15,5 3 1-15,5 2-1 16,7 3 0-16,5 3-1 16,3 2 1-16,1 0-3 15,0 2-3-15,0 2 0 0,-4-3 2 16,-4-1 4-16,-2 0 0 16,0 0 1-16,-6-3 1 15,-1-6-1-15,0-1 1 16,-4-3-1-16,-2 1 1 15,-5-5 4-15,-2-1 0 0,-7-1 1 16,-7-1 5-16,-2 1 1 16,-7-3 1-16,-2 2 1 15,0-1 18-15,0 2-19 16,-6 1-16-16,1 0 4 16,-2 4 1-16,3 2-3 0,-1 2 3 15,3 3 1-15,0 2-2 16,1 3-2-16,1 1 1 15,0-1-3-15,0 1 1 16,0-2-3-16,8-1 4 16,6 1 0-16,12-4 1 0,4-2 0 15,9-6 1-15,10 3-1 16,5-3-2-16,4-2 4 16,0-1-4-16,0 0-9 15,0 0 2-15,-3 3 5 16,-2-5 1-16,-4 3 0 15,2 2 4-15,1 4-1 0,-4 0-1 16,0 4 0-16,-1 4 2 16,2 1-1-16,2 2-1 15,-1 2 2-15,-1 8-2 16,3 7 0-16,-4 3 1 16,-1 11-1-16,-4 7 1 0,-2 3-2 15,-1 2 1-15,-4 6-1 16,-2-2 2-16,-2-1 2 15,-3-5 0-15,1-2-1 16,-6-5-1-16,0 0 1 16,-5-6-2-16,-11-3-57 0,-8-14-69 15</inkml:trace>
  <inkml:trace contextRef="#ctx0" brushRef="#br0" timeOffset="60075.3772">22040 10672 351 0,'0'-20'8'0,"0"0"3"15,4-5-6-15,-3 0 5 16,-1-3-5-16,0-6-1 16,0 0-1-16,0-3-2 15,-5-4-1-15,-6-4-2 16,-3-1-2-16,-3 3 2 0,-2 0-11 16,-3 4 1-16,0 7 13 15,1 7 6-15,0 7-3 16,2 6-1-16,7 6 4 15,2 4-1-15,0 2-3 16,3 9-6-16,2 8-1 0,1 7 2 16,3 7 2-16,1 8-1 15,1 2 1-15,13 4-1 16,6-1 0-16,4 1-1 16,6-1 2-16,1-2 0 15,7-7-1-15,-1 1 1 0,4-7 0 16,-1-8 0-16,-1-7 0 15,-5-9-7-15,-1-5-4 16,-8-7-5-16,-1-12-1 16,-7-6 15-16,0-2-8 15,-7-5 3-15,-1 2 8 16,-1-1-3-16,-5 4 4 0,-1 6-1 16,-2 1 3-16,0 6 6 15,0 4 10-15,0 6 4 16,0 2-3-16,2 2-8 15,1 6-17-15,2 7 4 16,7 7 1-16,-2 3 0 0,2 1-1 16,7 1 1-16,-5-2-1 15,2-4-2-15,-4-4-36 16,-5-12-75-16</inkml:trace>
  <inkml:trace contextRef="#ctx0" brushRef="#br0" timeOffset="60262.8726">22244 10185 409 0,'-12'-11'-3'16,"3"-2"7"-16,3 7-5 15,6 2-16-15,0 4-48 16,12 0-30-16,-2 0 32 15,5 4-36-15</inkml:trace>
  <inkml:trace contextRef="#ctx0" brushRef="#br0" timeOffset="60778.4468">22541 10233 179 0,'10'-7'39'16,"-5"-6"25"-16,2-1-28 15,-4-2-3-15,2 2-11 16,1-4-10-16,-5 2-6 16,1 2-1-16,-2 3-7 15,0 2 2-15,-7 2 0 0,-5 3-6 16,-6 4-1-16,-4 0 8 16,-4 13 2-16,-1 5-3 15,0 8 1-15,-1 3 0 16,7 3 0-16,2 2-1 15,9 0-1-15,6-5 0 0,4-5-5 16,0-6-13-16,13-5-1 16,0-5-3-16,1-6 7 15,0-2-10-15,0 0 4 16,3-12-8-16,-5-3 4 0,3-2 11 16,-4-4 17-16,1-5 14 15,-3 0 20-15,4 2-8 16,-3 3 9-16,1 1-9 15,2 6-10-15,-7 5-8 16,4 4 0-16,-1 5-3 16,-2 0-9-16,0 5 1 15,2 8 0-15,2 8 1 0,-1 6 3 16,2 7-1-16,0 7 0 16,3 7-1-16,-1 5 1 15,1 1-1-15,-2 0-1 16,2-1 2-16,3-11-4 15,-2-5-17-15,2-17 1 0,2-12-56 16,-5-16-26-16</inkml:trace>
  <inkml:trace contextRef="#ctx0" brushRef="#br0" timeOffset="61340.9072">22826 10142 353 0,'-5'-6'7'0,"3"1"6"16,2 3-9-16,0 2-7 0,0 7 2 15,4 8-1-15,3 5 2 16,2 3 0-16,2 1-6 16,3 4 0-16,2-7-4 15,4-3-9-15,-2-7 3 16,4-4 6-16,-5-7 4 15,1 0-3-15,-1-11-19 0,-3-5 22 16,-2-7-2-16,-2-2 8 16,-3-4 3-16,-6-1 2 15,3-1 10-15,-4 1 15 16,0 5-9-16,0 2-3 0,0 5-1 16,0 5 4-16,2 8-4 15,1 4-8-15,1 1-9 16,3 1-5-16,4 12 1 15,-1 3 2-15,5 0 1 16,-1 4 1-16,4-4-3 16,0-2-5-16,-2-5-1 0,5-4 1 15,-2-3 2-15,-3-2 0 16,2-4 8-16,-2-6-5 16,-3-3 4-16,0-3 1 15,-1-3-4-15,1-1 2 16,-3-5 3-16,-3 3-1 0,-1 3 5 15,-1 1 5-15,-1 5-3 16,0 4 0-16,-3 7 1 16,3 2-2-16,-2 2-11 15,1 13-1-15,1 2-1 0,1 5 10 16,3 1-27-16,-3-5-20 16,-1-7-79-16</inkml:trace>
  <inkml:trace contextRef="#ctx0" brushRef="#br0" timeOffset="61903.3572">23316 9805 387 0,'-5'0'-28'15,"3"0"32"-15,2 0-16 16,6 0-49-16,12 2 41 0,5-2 18 15,4 0-11-15,3 0-18 16,1 0-6-16,-1-6-1 16,-3-3 11-16,-5-1 18 15,-4-1 19-15,-7 0 8 0,-4 1 11 16,-4-1 18-16,-3 2 8 16,0 4-8-16,-3-1-25 15,-7 4-9-15,-5 2-10 16,-1 0-2-16,-2 9 1 15,2 4-2-15,3 5 0 0,2 1 0 16,8 4-1-16,3-1-1 16,0-3 1-16,10-1-1 15,7-5-9-15,0-4-14 16,5-7-3-16,0-2 0 16,-1-2 4-16,-1-13-10 15,-3-3 26-15,-3-1-1 0,-8-8 2 16,0-3 5-16,-6-4 5 15,0-2 19-15,-9 0 22 16,-6-1 13-16,-1 2-19 16,0 2-11-16,2 6-2 0,2 7-5 15,2 1 9-15,5 11-3 16,3 5-10-16,2 3-8 16,2 15-16-16,11 9 8 15,3 9 1-15,9 8 0 16,4 7 0-16,5 6-10 0,7 5-28 15,2 1-13 1,5-4-24-16,0-5-86 0</inkml:trace>
  <inkml:trace contextRef="#ctx0" brushRef="#br0" timeOffset="63200.1411">21900 12498 221 0,'-4'-18'5'0,"2"0"11"16,-1 3 6-16,1 0 4 0,0 2-13 15,2 6-1-15,0 0-4 16,0 6-3-16,0 1-2 15,0 0-4-15,7 8-12 16,2 9 10-16,2 8 3 16,3 6 0-16,3 9 1 15,2 2-2-15,3 5-10 0,5-2-27 16,4-4-40-16,3-8-9 16</inkml:trace>
  <inkml:trace contextRef="#ctx0" brushRef="#br0" timeOffset="63825.0997">24477 12082 321 0,'-4'-14'10'15,"-7"0"7"-15,4 1-5 16,5 5 10-16,0-2-7 16,-1 3-1-16,1 1-7 0,2 0-4 15,0 5-3-15,0-2 1 16,0 3 0-16,0 0-3 16,0 0-7-16,0 8-10 15,0 4 19-15,0 9-1 16,0 8 1-16,0 5 0 0,7 6 1 15,2 7-2-15,6 0 0 16,0 2 0-16,7-4 1 16,2 2-5-16,3-4-25 15,3-1-16-15,-4-4-40 0,-4-5-41 16</inkml:trace>
  <inkml:trace contextRef="#ctx0" brushRef="#br0" timeOffset="64512.546">22174 14093 340 0,'-5'5'16'0,"0"-5"3"16,2 0-8-16,3 0 4 15,0 0 5-15,0 0-12 0,1 0-11 16,8 0 0-16,7 0 3 16,5 0-2-16,10 0-16 15,3 0-11-15,10-3 1 16,2-6-14-16,6-2 37 16,6-3-23-16,1 1 14 15,2-1 0-15,4 0 30 0,1-1-30 16,4 1-23-16,0 0-30 15,6-2-38-15</inkml:trace>
  <inkml:trace contextRef="#ctx0" brushRef="#br0" timeOffset="64731.3127">24417 13623 92 0,'81'-19'41'15,"-2"-2"-9"-15,-6 3 1 16,-2 3 1-16,-3-2-4 16,-5 4-6-16,-6 2-10 15,-4 4-8-15,-9 5-2 16,-10-2-4-16,-5 4 1 16,-7 0-2-16,-6 0-5 15,-3 5-15-15,-8 2-42 0,-3-3-7 16</inkml:trace>
  <inkml:trace contextRef="#ctx0" brushRef="#br0" timeOffset="66637.4045">20975 15368 272 0,'0'-10'7'0,"2"-3"11"15,3 1-14-15,0-3 2 0,8 1-2 16,3-1 2-16,6-1-10 16,5-1 11-16,3-1-1 15,8 0-5-15,4-1 0 16,4 1-1-16,3-2 0 15,7 2 0-15,2 0 0 16,7 4-1-16,2-1-2 16,4 5-3-16,3 3-7 0,1 3-10 15,0 4-4-15,5 0-10 16,-2 0 23-16,0 9 10 16,2 3 2-16,-2 1 4 15,0 3-1-15,4 0 0 16,0 4 2-16,1 0 0 0,6-2-1 15,-1-1-1-15,-1 3 1 16,-3-2-2-16,-5 3 0 16,-8 1-2-16,-9-3 2 15,-10 4 0-15,-7-1 2 0,-7-4 17 16,-8 1-2-16,-4-3 4 16,-3 0-2-16,-5-3-3 15,0-4 9-15,-1 0-4 16,0-4 5-16,0-3-7 15,0-2-3-15,1 0-6 16,1 0-5-16,2-7-1 0,4-2-1 16,2-2-1-16,4-1 0 15,4-4-1-15,3-2-1 16,4-4 1-16,7-3-1 16,5-5 0-16,2-1 0 15,1-4-1-15,10-4 1 0,1-2 1 16,5-2 0-16,7-2 0 15,6 1 0-15,0-3 0 16,7 3-1-16,2-3 0 16,6 3 1-16,-2-2-2 0,3-2 2 15,6 4-1-15,1 0 0 16,3 2 0-16,3-2 0 16,4 3 0-16,5-2 0 15,1 1-1-15,8-1 1 16,1 2 1-16,3 0-2 15,3 0-5-15,-1 5-2 16,-2 1 0-16,-1 2-8 0,-6 0 11 16,-2 0 1-16,-6 1 5 15,-2-3-1-15,-3 1 4 16,-1 0 1-16,-1-2 4 16,2 2-3-16,-2 2-2 15,2 0-1-15,-2 0-3 0,-2 1 1 16,-6-1 0-16,-5 0-1 15,-6 0 3-15,-7-2-1 16,-11 2-1-16,-4-2 3 16,-7 2 0-16,-6 0 6 0,-4 3-2 15,-5 3-2-15,-4 2-2 16,-8 1-3-16,-6 6-1 16,-5 2 2-16,-8 5-8 15,-5 2-18-15,-6 5-2 16,-9 3-29-16,-1 0-57 15,-16 0-71-15</inkml:trace>
  <inkml:trace contextRef="#ctx0" brushRef="#br0" timeOffset="68371.8587">23232 16231 420 0,'-7'-9'-12'15,"2"-5"17"-15,-1 2 1 16,5 4 4-16,1 1-7 0,0 2-2 16,0 4-1-16,5-2-1 15,4 3 1-15,2 0 1 16,-2 0-2-16,5 6-2 15,-1 3 1-15,-3 0-2 16,1 1-5-16,2-1-4 0,-6-1-1 16,-4-3 2-16,-1-3 8 15,0-1 4-15,-2-1 3 16,0 0 8-16,0-3-3 16,0-3-5-16,0-8-3 15,0-2 1-15,0-3 1 16,0-2 4-16,-2-1 1 0,2-3 11 15,0 3-15-15,0 1-3 16,0 5 0-16,0 1-2 16,2 7 4-16,1 1-2 15,3 7 0-15,3 0-1 16,0 0 0-16,4 0 0 16,-1 9 0-16,5 0-1 0,2 5-14 15,3-4-16-15,-5-4-52 16,0-4-58-16</inkml:trace>
  <inkml:trace contextRef="#ctx0" brushRef="#br0" timeOffset="69246.8004">23669 15930 264 0,'0'2'104'0,"0"-2"-83"16,0 0-17-16,2 5-8 15,3 1 2-15,2 2 2 16,2 3 3-16,5 2-1 0,2-2-2 16,1 1-1-16,-2-4 1 15,4 0 1-15,-5-4-3 16,-3-4 1-16,-1 0-3 16,-1-2 11-16,-1-9-3 15,-1-1-3-15,-5-5 3 0,-1 0-1 16,-1-3 1-16,0-1 0 15,0 1-3-15,-6-2 0 16,-6 5-2-16,0 2-3 16,0 3 6-16,-3 5-4 0,1 1-1 15,-3 6 4-15,3 0 2 16,0 0-1-16,3 3 0 16,0 4-3-16,6 3 0 15,-2-3 1-15,5 2-2 16,0 0-11-16,2-1-4 15,0-5 5-15,0-2-1 0,4-1-17 16,4 0 26-16,2 0 6 16,2-1 3-16,-1-5-3 15,3-2-7-15,2 1-1 16,-1-1 0-16,-1-1 6 16,1 2-4-16,-1 2 8 0,-1 2-3 15,-1 0 4-15,0 3-6 16,3 0 3-16,-1 3-2 15,1 7 0-15,-1 1 0 16,4 0-3-16,-4 1-17 16,1 0-27-16,-3-1-3 0,-2 0 7 15,-3-6 5-15,-4-1 16 16,-1-2 19-16,-2-2 25 16,0 0 34-16,0-2-20 15,0-7 0-15,0-4-15 16,0-1-3-16,0-2-4 15,0-2-10-15,2-2 5 0,5-1-7 16,6 3-2-16,-3 4-2 16,2 0 2-16,3 5 4 15,-4 3-1-15,0 5 12 16,1 1-6-16,-1 0-6 16,0 3-3-16,1 4-1 0,0 6 2 15,3 0 2-15,2-1-24 16,-1-2-32-16,-4-6-50 15</inkml:trace>
  <inkml:trace contextRef="#ctx0" brushRef="#br0" timeOffset="69418.654">24435 15711 247 0,'23'-12'-47'16,"4"-1"-17"-16,-1 2-48 15</inkml:trace>
  <inkml:trace contextRef="#ctx0" brushRef="#br0" timeOffset="69965.5044">24706 15661 248 0,'0'0'39'0,"0"-2"-11"16,0-5-16-16,0-2 5 0,0-3-2 15,2-3 3-15,-2-1-1 16,0-3-10-16,0-5-5 16,0-1-1-16,-4-2 1 15,-3-1-1-15,0 0 1 16,-2-3 2-16,-2 2 3 0,3 3 2 15,-2 4 0-15,3 2-5 16,2 7-2-16,1 4-2 16,1 3-1-16,3 2 2 15,0 4-1-15,0 2-18 16,0 9-21-16,0 7 30 16,0 5 4-16,5 4 1 0,2 3 1 15,6 2 3-15,3 1 0 16,2-1-3-16,6-4-4 15,2-3-7-15,1-5-13 16,2-3-4-16,-4-4-6 0,2-6-8 16,-5-3 18-16,-1-4-9 15,-5 0-35-15,-2-11 43 16,-2-3 89-16,-4-4-1 16,1-1-6-16,-4-3 3 15,2 0-32-15,-4 1-8 0,1 0-10 16,-3 7 2-16,-1-1 1 15,0 6 1-15,0 6 16 16,0 3 16-16,0 0-33 16,0 1-14-16,2 10-4 15,0 5 8-15,3 6-5 16,0-3-28-16,0 1-16 0,3-9-70 16</inkml:trace>
  <inkml:trace contextRef="#ctx0" brushRef="#br0" timeOffset="70137.38">24862 15254 433 0,'-5'-9'4'0,"5"-2"-10"0,0 8-18 16,5 3-40-16,7 0-60 15,0 0 28-15</inkml:trace>
  <inkml:trace contextRef="#ctx0" brushRef="#br0" timeOffset="70637.3207">25230 15275 376 0,'0'-14'2'0,"-3"-2"10"15,-7 2-8-15,4 3-1 16,3 6 3-16,-3 1 0 16,2 4-4-16,-3 2-1 0,0 11-11 15,-2 4 4-15,-2 6 6 16,-1 4-2-16,4 0-2 15,3 2-12-15,3-1-2 16,2-5-4-16,4-5-9 16,7-2-2-16,5-5-13 0,2-6 30 15,1-3 14-15,3-2 4 16,-2 0-9-16,-3-7 10 16,0-7-4-16,-3-1 29 15,-1-2 20-15,-4-1-14 16,0 0-11-16,-2 2 1 15,0 2-5-15,-1 1-2 0,-3 4-4 16,1 4-7-16,-3 1-5 16,1 4-5-16,2 4-3 15,-2 8-2-15,2 9 9 16,1 5 1-16,0 4 3 16,2 4 1-16,0 2-3 0,1 3-3 15,-1-6-20-15,-2 2-24 16,0-8-32-16,1-10 20 15,-2-6-39-15</inkml:trace>
  <inkml:trace contextRef="#ctx0" brushRef="#br0" timeOffset="71246.6602">25448 15234 384 0,'0'-8'10'15,"0"0"16"-15,-2 5-16 16,2 3-9-16,0 0-8 16,2 3-10-16,6 6 16 15,2 3 0-15,0 1-11 16,4 0-3-16,0-5 1 16,-1 0-1-16,-3-3 5 0,2-5-1 15,1 0 8-15,-4 0 6 16,2-7 0-16,-2-6-1 15,0-2 0-15,-2-2-1 16,-2-6 3-16,0 1 6 0,0-2 5 16,-4 2 0-16,-1 1-4 15,2 7-3-15,-2 0-3 16,0 4 3-16,0 7-1 16,2 1-4-16,0 2-3 15,1 0-7-15,1 7-12 0,1 8 12 16,2-1 8-16,3 4-2 15,2 0 0-15,-1 1-6 16,1-5-5-16,0-1-6 16,2-4-2-16,-2-6 3 15,3-3-4-15,-5 0 13 16,0-3 10-16,4-8 8 0,-6-3 19 16,3-4-11-16,-5-2-3 15,-1 1-5-15,0-3 3 16,-3-3 11-16,2 0-18 15,-3 4-2-15,-1-2 5 16,2 7 0-16,0 1-1 0,0 10-5 16,-2 2 2-16,3 3 2 15,2 0-9-15,0 5-4 16,2 5 3-16,5 8 0 16,-1 2 6-16,3 0-6 15,-1-1-18-15,1 1-5 0,-3-6-14 16,0-7-35-16,-4-7-51 15</inkml:trace>
  <inkml:trace contextRef="#ctx0" brushRef="#br0" timeOffset="71402.8865">25812 14862 2 0,'-12'-18'397'15,"2"-2"-381"-15,2 6-15 16,4-1 3-16,1 9-2 15,1 4-11-15,2 2-57 16,0 0-123-16</inkml:trace>
  <inkml:trace contextRef="#ctx0" brushRef="#br0" timeOffset="71840.37">26072 14777 272 0,'5'3'34'16,"-5"-1"-10"-16,0-1-21 16,-2 6-6-16,-6 4 5 15,-1 3 0-15,1 7 3 0,-1 1-4 16,3 3 2-16,2 4-3 16,4-1-1-16,0-2 0 15,4 0 0-15,5-7-1 16,4-4-6-16,-1-7-1 15,3-6 4-15,-1-2 12 0,4-5-4 16,-4-13-13-16,-3-1-24 16,-2-9-19-16,-9-4 44 15,0-5 9-15,-5-2 24 16,-12-4 1-16,-2 0 7 16,-1 3 11-16,0-2 7 0,6 9-17 15,2 2-13-15,2 10-8 16,5 5-12-16,1 7 4 15,3 4 1-15,1 5-2 16,0 5-15-16,7 11-2 16,7 7 12-16,11 9 2 15,12 4 2-15,12 10 1 0,9 3-3 16,10 2 3-16,1 3-28 16,1-7-63-16,-4-9-95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11:27.03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8951 6075 215 0,'-1'2'4'0,"1"-2"13"15,0 0-22-15,0 0-3 16,0 0 12-16,0 0 0 15,1 0-3-15,1 0 2 16,-2 0-1-16,0 0 1 0,2 0 11 16,-2 0-7-16,3 0 10 15,-1 0 3-15,2 0 2 16,1 0-9-16,0 0-5 16,3-2-2-16,2 0 3 15,-1 0 0-15,1-1-3 0,4 1-1 16,-2 1-1-16,4-1 2 15,0 0-4-15,2 2 0 16,1 0-1-16,0-2 0 16,3 2-1-16,3-2 0 15,2-1 1-15,0-1 0 0,-1 0-1 16,1 3 2-16,0-1-2 16,0 0 0-16,-3 2 0 15,1 0 0-15,0 0 0 16,0 0 0-16,0 0 0 15,2 0 1-15,0 0-2 16,2 0 1-16,2 0 0 0,-1 0 0 16,1 0 0-16,3 0 0 15,-4 0 0-15,3 0 0 16,-3 2 0-16,1 1-2 16,1 1 4-16,0 0-2 15,6-1 0-15,-3 1 0 0,6-2 0 16,-2 0 0-16,0-1 0 15,0 1 0-15,3-2 0 16,-2 2 0-16,-1-1 0 16,1-1 0-16,-1 0 0 0,0 0 1 15,5 0-2 1,-3 0 1-16,4 0 1 0,-2 0-1 16,3 0 2-16,3-1 1 15,0-3-1-15,1 3 0 16,-5-1-2-16,3 0 1 15,-2-2-1-15,0 4 0 0,-1-2 1 16,0 1 0-16,4 1 4 16,-3-2 1-16,6 2-3 15,1 0-1-15,-4 0-1 16,5 0 0-16,0 0 1 16,-2 0-2-16,-3 0 0 0,-3 2 0 15,-1 1 0-15,0 1 0 16,-7 1 0-16,1 0 1 15,-3-1-2-15,-2 2 2 16,0-3 0-16,-1 1-2 16,-6 1 2-16,-2 0-2 15,-3 0 0-15,-7 3-13 0,-5-3-30 16,-8-3-85-16</inkml:trace>
  <inkml:trace contextRef="#ctx0" brushRef="#br0" timeOffset="8000.0684">4817 7086 220 0,'-4'0'26'0,"4"0"0"15,0-3-22-15,0-1-9 16,0-1 7-16,4-1 0 16,0 1 1-16,2 0 1 0,-1 1 2 15,0 1 7-15,4-1 0 16,0 0 0-16,4 1-10 15,1 1-2-15,2 0-1 16,4 1 2-16,1-1-2 16,4 0 2-16,2 2 1 15,2 0 0-15,3 0-2 0,1 0 0 16,3 0-1-16,4 0 1 16,2 0-1-16,5 2 1 15,3-2-1-15,3 2-1 16,2-1 2-16,5 1-2 15,3-2 2-15,1 2-1 0,2-1 1 16,2 1-1-16,2 0 0 16,1 2 0-16,4 0 0 15,-2-1 1-15,3 2 2 16,1 1 2-16,2-1 1 16,-2 1-4-16,4-1 0 0,0 0-1 15,0 0 1-15,0-1-2 16,0 0 0-16,-1-1 0 15,1-1 0-15,-1 1 0 16,2-3 0-16,-3 0 0 16,1 0 0-16,0 0 1 15,3 0-1-15,-1 0 0 0,4-3 1 16,0-2-1-16,1-1 1 16,-4-3-1-16,0 2 1 15,-3-4-1-15,-7 3 0 16,-1-1 0-16,-8-1 0 0,-1 0 0 15,-6-1 0-15,1 1 3 16,-2 1 11-16,-5-2-5 16,-2 6-5-16,-5 3-2 15,-7 2-1-15,-8 0-10 16,-15 7-76-16,-14 0-100 16</inkml:trace>
  <inkml:trace contextRef="#ctx0" brushRef="#br0" timeOffset="10312.4461">11111 7215 375 0,'-3'0'-4'0,"-1"-4"29"16,0-6-10-16,2 2-6 15,2 1-7-15,0 2 3 16,0-2-1-16,0 1-4 16,0 3 1-16,0-3-6 0,2 3 2 15,2-1 4-15,2 1 0 16,-1 1-1-16,2-2 0 15,2 2-1-15,2 1 1 16,3-3 1-16,1 3-2 16,2-1 0-16,5-2 0 15,2 0 2-15,3-1 0 0,1 2-3 16,5-3 2-16,-1 1 1 16,4 2-1-16,3-3 1 15,2 0-1-15,3 3 0 16,3-2-2-16,2 0 4 15,4-1-2-15,0 2 0 16,3 1-1-16,3-2 1 0,0 3 0 16,3 0 1-16,-1-1-1 15,0 1 0-15,-2 2 0 16,2-2-1-16,0 2 0 16,2-2 0-16,0 2 1 0,1 0 0 15,4 0 2-15,-1 0-2 16,5 0 1-16,1 0-1 15,2 0-2-15,0 0 4 16,-1 0-2-16,2 2 1 16,-6 0-1-16,4 0 0 0,0 1 1 15,-3 1-2-15,3-3 1 16,1 3 1-16,3-1-2 16,2 1 2-16,1 0-1 15,2-1 0-15,-2 1 2 16,1-2-4-16,1 1 2 15,-2-1 0-15,3 1 2 16,-3-1-2-16,5 0 0 0,-2 0 0 16,1-2 0-16,0 0 0 15,-3 0 0-15,-1 0 0 16,0 0 0-16,-4 0 0 16,4 0 0-16,1 0 0 0,3 0 0 15,1 0 0-15,2 0 0 16,-2 0 0-16,0 0 0 15,0-2 0-15,-5-2-3 16,-2 2 4-16,0-1-2 16,-4 0 2-16,1 1-1 0,-6-2-1 15,-2 3 1-15,-3-1 0 16,-8-2 0-16,-3 4 1 16,-9 0-1-16,-5 0 0 15,-8 4 0-15,-8 5 2 16,-9 5-15-16,-15 2-86 15,-1-2-78-15</inkml:trace>
  <inkml:trace contextRef="#ctx0" brushRef="#br0" timeOffset="15749.5896">17386 6917 228 0,'-5'-13'44'15,"2"3"10"-15,-1-1-32 16,4 2-11-16,0 0-7 16,0 4-1-16,0 1-3 15,0 1 0-15,0 1 2 0,0 0-2 16,0 2 1-16,2 0-1 15,0 0-3-15,1 4 0 16,4 4 3-16,3 5-2 16,2-1 1-16,5 3-3 15,-2-1-8-15,7 4 1 16,2-4 2-16,-1 0 4 0,8 3 4 16,0-5 1-16,4 2 0 15,3-1 0-15,6-1 1 16,2 0 1-16,2 0-2 15,4-4-7-15,4 3-17 16,1-7 5-16,4-1 16 0,2-3 3 16,4 0 3-16,-3 0 0 15,4 0 15-15,-3-7-12 16,0 0-1-16,-5-2 4 16,-2-2 3-16,1 2-5 15,-3 2 10-15,0 0-7 16,-4 3-3-16,1 3 2 0,0 1-2 15,-6 0-6-15,-3 11 1 16,-6 2-1-16,-6 6-1 16,-8 0 0-16,-6 3-3 15,-7-1 2-15,-6 0 2 16,-5-1 1-16,0-2-2 0,-2-2-2 16,-7-2 4-16,-2-3-2 15,0 0-2-15,1-4 1 16,-3-4 2-16,2-1 2 15,-1-2 0-15,1 0 2 16,0 0-2-16,1-2 3 0,0-5-1 16,2-2-2-16,2 2 1 15,1-4-4-15,3 1 1 16,0-4 0-16,2 3 1 16,0-4 2-16,2-1 3 15,5 2-6-15,4-4 1 16,2 4-1-16,1 0 0 0,4-2 2 15,3 0-4-15,3 1 2 16,3 3-1-16,3-1 0 16,3 3 1-16,2-1-1 15,3 2 1-15,0 0-1 0,3 0 0 16,0 2 0-16,5 2 0 16,-2 1 0-16,5 1 0 15,1-1 1-15,4 0-1 16,-2 3 0-16,6-1 0 15,-3 0-3-15,0 0-1 16,3-1 2-16,-2-1 1 0,3-3 1 16,1 2 0-16,1-1-1 15,3 3 2-15,6-4-1 16,1 1 0-16,5 1 1 16,-2-2-1-16,0 2-2 15,-6-5 3-15,-5 3-2 0,-2 0 1 16,-5-2 0-16,-2 0-2 15,-6 1 4-15,-1-3-2 16,-1 2 0-16,-1 2 1 16,-5 1-1-16,-1-1 0 15,-3 4 0-15,-6-1-5 0,-6 2-47 16,-12-3-89-16</inkml:trace>
  <inkml:trace contextRef="#ctx0" brushRef="#br0" timeOffset="23686.9876">6851 9430 124 0,'0'0'71'16,"0"0"-45"-16,0 0-12 0,-1-4-9 16,1 0-9-16,0 0 0 15,0 0 7-15,0 0-2 16,4-1 1-16,0 0 2 16,-3 1-1-16,3 1 3 15,-1 0 3-15,1 1-7 16,-1-2-2-16,2 2 2 0,3-2-2 15,-2 2 1-15,1 1-1 16,-4-2 0-16,4 2 2 16,-1-1-1-16,-1 1 0 15,1 1 0-15,-3 0-1 16,4 0 0-16,0 0 0 0,1 0 1 16,1 0-1-16,1 1 1 15,3 1-2-15,-1-1 1 16,3 2 1-16,-1-2-1 15,1 1 0-15,2 0 1 16,0 0-2-16,0 2 1 0,0-1 0 16,0 1 2-16,4-3 8 15,-1 3-2-15,0-1 1 16,4 1-1-16,0-2-2 16,-2 2-3-16,0-1 2 15,2-1 0-15,1 1-3 0,0-1-1 16,-2 2-1-16,2 1 1 15,1-1-1-15,-3 0 1 16,2-3-1-16,3 3 0 16,-1-1 2-16,0-1 5 15,2 0-1-15,3-1-1 16,-3 1-5-16,4 0 3 0,-1 0-3 16,-2-1 0-16,4 2 1 15,1 0-1-15,-2-3 0 16,1 2 1-16,1 0-2 15,3-2 2-15,-1 0-1 0,5 0-1 16,-2 0 2-16,4 0 0 16,-2 0 0-16,1 0-1 15,-1 0 0-15,2-4 1 16,-5 1-1-16,1 0 0 16,0 0 0-16,-6-1 0 0,3 3 0 15,-5-1 0-15,-4 2 2 16,0 0-4-16,-6 3 2 15,-8 3-31-15,-10-5-111 16</inkml:trace>
  <inkml:trace contextRef="#ctx0" brushRef="#br0" timeOffset="25218.126">9520 9540 102 0,'-2'3'108'0,"1"-3"-89"16,-1 0-14-16,2 0-5 16,0 0 0-16,0 0-6 15,0 0 21-15,5 0-4 16,4-3-7-16,0 2 0 0,2-1-2 16,1 2-2-16,1-2 1 15,3 0 2-15,2 2-2 16,2 0 1-16,-1-1 1 15,7-1 7-15,-1 0-8 16,4 0-1-16,1-2 0 16,4 3-1-16,2-2 0 0,2-1 1 15,4 0-1-15,0 1 0 16,4-1 0-16,0 1 0 16,3-1 0-16,2 1-1 15,2-1 2-15,-3 4-1 0,3-1 1 16,0 1-2-16,-1 0 1 15,1-2 0-15,3 2 1 16,0-3-2-16,2 2 2 16,-3-3-1-16,-3 1 0 15,0-3 0-15,-1 3-1 0,-1-2 1 16,-5 1 2 0,-2 2-2-16,-1-2 6 0,-3 3 0 15,-2-1 0-15,-3 2-2 16,-1-2 0-16,-3 2 0 15,-3 0-1-15,-1 0-2 16,-5 2-1-16,-3 3-2 0,-5-1-45 16,-11-4-62-16</inkml:trace>
  <inkml:trace contextRef="#ctx0" brushRef="#br0" timeOffset="27092.9772">5333 8918 257 0,'0'-7'52'16,"0"-2"-31"-16,0 0-1 15,5 3-10-15,-2-4-7 16,3 3-1-16,0 0-1 0,-1 0 1 16,2 0-4-16,0 0 4 15,2 2-2-15,4-3-2 16,1 1 2-16,6 0 0 16,1 0 0-16,5-1 0 15,1 1-8-15,5-1-16 16,0 0 7-16,1 0 7 15,1 0 6-15,1 1 2 0,1 0 2 16,0 0 0-16,1 2 1 16,2 1 0-16,4 0 1 15,2 3-1-15,3 1 0 16,4 0-1-16,1 0 0 16,0 1 2-16,3 3-2 0,1 0 0 15,1 1 0-15,-1 0 1 16,1-1-1-16,-3 3 0 15,3-2 1-15,-3 3-1 16,-1-3 0-16,1 0 1 0,-2-1-1 16,1 0 0-16,0-3 0 15,-3-1 0-15,-2 0-1 16,-5 0 2-16,-3 0 1 16,-5 0 1-16,-2-1-1 15,-9-3-1-15,0 0 2 16,-1-1-1-16,-5 0-4 0,3-3 10 15,-5 0 8-15,3-2-9 16,-1-2-4-16,-7 1-1 16,1-1 0-16,-4-1 7 15,-1 3 7-15,-1-1-4 16,-3 4 0-16,0-2-2 16,-2 2-5-16,-2-1-1 0,2 3-3 15,0-2 0-15,-1 3-1 16,-1 1 0-16,0-1 1 15,2 3-1-15,0-1 0 16,1 2-1-16,4-2 0 0,1 0 0 16,3 2 1-16,2 0-2 15,4 0 2-15,2 0 0 16,5 0 2-16,1 0-2 16,4 2-3-16,5 0 4 15,2 0-1-15,2-2 2 16,5 1-2-16,0-1-2 0,4 0 1 15,2 0 2-15,4 0-2 16,3 0 4-16,-2 0-3 16,3 0-2-16,4 0 2 15,-4 0 0-15,4 0 0 16,5 0 0-16,0 0 0 0,0-1 0 16,4 1 2-16,3 0-2 15,1 0 0-15,1 0 0 16,3 0 0-16,1 0 0 15,0 1-3-15,2 1 2 0,-2 0-1 16,2 1 3-16,-1-3-2 16,3 4 1-16,-2-2 0 15,1 0 0-15,-1 1 0 16,2-1-1-16,-1 1 1 16,-1-1 1-16,-1 2-1 15,-4 1 0-15,-2-1 0 16,-2 1-1-16,1 1 1 0,-5-1 0 15,0 4 0-15,-6 0 0 16,-7 2 1-16,1-1-1 16,-9 3-1-16,-2-1 1 15,-6 4 0-15,-6-1 0 16,-2 3-1-16,-7-1 0 0,-4 1 0 16,-1 2 0-16,-4-2 1 15,0 1 0-15,-4 1 0 16,-1-2 0-16,-3 2 0 15,1-1-2-15,-5 4 2 0,1 0 0 16,-4 4-20-16,-4-7-37 16,-14-13-134-16</inkml:trace>
  <inkml:trace contextRef="#ctx0" brushRef="#br0" timeOffset="29905.4554">12406 9546 26 0,'-2'-7'100'0,"2"0"-74"16,-1-3 0-16,1 4-13 15,0-2-1-15,0 3 1 0,0 0-1 16,0 0-6-16,0 1 3 16,-2 3 3-16,2-4 5 15,-2 2 4-15,2 1-7 16,0-1 2-16,-2 3 10 16,2-4-9-16,0 4-6 15,0-3-3-15,4 1-7 0,3 0 0 16,3 1 0-16,5-1 0 15,-1 2 0-15,4 0 0 16,3 0 0-16,5 0-1 16,-1 0 0-16,5 0 0 15,1 0 1-15,3 0-1 0,3 0 0 16,-3 0 0-16,7 0 0 16,-4 0 1-16,4 0-9 15,1-3 13-15,3 2-4 16,2-1 0-16,-1-2-1 0,5 3 0 15,-5-1 1-15,4 0-1 16,3 0 0-16,-2 1 0 16,1-2 0-16,3 2 0 15,-4 1 0-15,5-1 2 16,0-1-2-16,-2 0 0 16,2 2 3-16,-1-2 2 0,0 2-2 15,1 0 0-15,4 0-2 16,1 0 0-16,0 0 0 15,0 0-1-15,2 2 0 16,-1 3 1-16,0 0-1 16,-1-1 0-16,0 1 1 0,0 3-1 15,-4-1 0-15,3-3 0 16,-1 4 0-16,4-2 0 16,-2-3 1-16,2 1-1 15,5-1 0-15,-2-1-1 16,0-2 2-16,2 0-1 0,3 0 0 15,-3 0 0-15,-2 0 0 16,4 0 0-16,-3 0 0 16,-2 0 0-16,3 0 0 15,0 0 0-15,-2 0 0 16,1-2 0-16,2 0 2 0,-5 1-4 16,4-2 4-16,-2 2-2 15,1 1 0-15,-1-1 0 16,-3-1-2-16,2-1 4 15,-6 2-2-15,-3-1 0 16,-2 0 1-16,-4-1 1 16,-2 0 3-16,1 2 0 0,-6-2 3 15,0 1-3-15,-3 0-2 16,-5 2-1-16,1 0-1 16,-5 0-1-16,-6 5 0 15,-7 6-20-15,-11-2-40 16,-7-2-105-16</inkml:trace>
  <inkml:trace contextRef="#ctx0" brushRef="#br0" timeOffset="31499.1655">14392 8447 193 0,'3'-7'29'0,"-1"0"-1"16,-2 1 11-16,3 0 14 16,-3-1-31-16,0 1-12 15,0-1-6-15,0 0-2 16,0 0-3-16,0 1-17 15,-5 1 16-15,0 0 1 0,-2 1 1 16,0 1 1-16,-3 1 0 16,-2-4-1-16,0 6 1 15,-6-2-2-15,-3 2 1 16,-1 0 0-16,-3 0 1 16,1 8 1-16,-3-1-2 15,0 3 0-15,1 7 0 0,0 1 0 16,-1 3 0-16,6 2 0 15,0 0 0-15,2 4 0 16,4-4-3-16,3 0-17 16,5-1-5-16,4-1 8 15,1-3-8-15,2-6 12 0,2 3-10 16,8-6 10-16,4 0 9 16,5-6 1-16,6 1 24 15,-2-4 8-15,8 0-1 16,0-2 8-16,1-5-4 0,0 0-11 15,0-1-8 1,-1 3-5-16,-2-2-5 0,-2 3-2 16,-3 1 0-16,-6 3-2 15,-7 0-17-15,-6-4-57 16,-5 1-72-16</inkml:trace>
  <inkml:trace contextRef="#ctx0" brushRef="#br0" timeOffset="40061.4002">7378 10550 216 0,'13'0'68'0,"5"0"-62"16,3-4-5-16,8-2 0 16,3 1 0-16,4-2 1 15,2-1 3-15,0 1-1 16,-3 2-2-16,3-1 1 0,-2 3-1 15,0-3 0-15,2 3-1 16,-2-1-1-16,-1 1 1 16,1-2 0-16,-2-1 1 15,-5-1 3-15,-2 2 2 16,-5 1 6-16,-2-2 2 0,-6 3 0 16,1-1-7-1,-5 3-4-15,1-1-2 0,2 2-1 16,-1 0-2-16,-2 0-38 15,2 0-55-15,-5-5-74 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36:42.4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6016 9468 53 0,'-3'0'31'0,"-2"-4"14"0,1 1-15 16,-1 0 1-16,2 2 0 15,-1-1-1-15,0 0 2 16,4 0-15-16,0 2-1 16,0 0-2-16,0-1-9 15,0-1-1-15,0 2-2 16,0-2-3-16,0 0 9 0,8 2-8 16,0 0 0-16,3 0 1 15,4-1-3-15,4 1 1 16,4 0 2-16,3-3-2 15,4 3 2-15,1 0 1 16,1-1-1-16,0 0-1 16,2-1 0-16,-1 0 1 15,1-2-2-15,1 2 2 0,4-1 1 16,-2 0-1-16,2 0-1 16,-1 2 1-16,2-1-1 15,-1 0 1-15,2 1-1 16,-2 1 1-16,4 0-2 15,-2 0 1-15,2-2-1 0,3 1 2 16,2-2 0-16,-1 3-1 16,2-2 1-16,-1 0 0 15,5 0 1-15,-3 2-3 16,3 0 2-16,-4 0 1 0,2 0-2 16,0 0 0-16,2 0 0 15,1 0 0-15,2 0 1 16,3 0-1-16,4 0-3 15,1 0 5-15,3 0 0 16,2 0-1-16,1 0 1 0,4-1-4 16,0-5 0-16,0 1 1 15,-3 0 3-15,3-1 2 16,-4-1-2-16,4 2 2 16,-3 0 2-16,-2 0 2 15,-3 0-4-15,-3 2-1 0,0-1 2 16,-2 0-4-16,-5 3 0 15,-3-4 0-15,-2 2 0 16,-7 1 0-16,2-1 1 16,-7 2 2-16,-2-2 0 15,-6 3 0-15,-1 0-1 0,-4 0 0 16,-4 0-2-16,-5 0 1 16,-2 0-1-16,-5 0 0 15,0 3-1-15,-3 3 1 16,-4-1-3-16,1 7-1 15,-4 3-15-15,0 2-18 16,-7-3-49-16,-15-1-76 0</inkml:trace>
  <inkml:trace contextRef="#ctx0" brushRef="#br0" timeOffset="2656.0876">11215 9557 175 0,'0'0'18'0,"0"-2"20"0,0-2-12 15,2-1 0-15,1 2-9 16,4-1 1-16,-2-2-5 15,0 3-5-15,0 1-3 16,2-1-2-16,1 0-1 0,3 0-1 16,-1 2 2-16,7-3-3 15,2 3 0-15,-1-4 1 16,2 4-2-16,3-3 1 16,-3 1 1-16,2 1-1 15,-3-2 1-15,4 3-1 0,-1-3 0 16,2 3 0-1,2-4-1-15,1 0 1 0,2 2-5 16,3-4 9-16,0 0-3 16,1 1-2-16,-1-1 3 15,-3-1-2-15,3 4 1 16,-3 0-1-16,0 0 1 0,1 1-1 16,-1-1 0-16,3 2 1 15,0 1-2-15,4-1 1 16,3 0 0-16,-2-1-1 15,2-1 0-15,5-2-3 0,-1 3 8 16,4-1-2-16,-3 0-1 16,-1 2-1-16,4-2 0 15,-4 0 0-15,4 4 1 16,-1-2-2-16,1 2 1 16,-2 0 0-16,2 0 1 15,-1-2-2-15,7 2 1 16,-4 0 0-16,0 4 0 0,4 0 1 15,-1-2-1-15,-1 0 0 16,2 0 0-16,-1 1 0 16,-4-3 0-16,3 1 1 15,-7 1-2-15,2 0 1 16,-2-2 0-16,-2 2 1 0,2-2-1 16,-1 1 3-16,1-1 3 15,-3 0 0-15,-2 0 1 16,-1 0 1-16,-4 0-1 15,-1 0-2-15,-4 0-4 0,-2 0 0 16,-7 6-1-16,1 1-1 16,-5 4-34-16,-9-4-45 15,-7-1-95-15</inkml:trace>
  <inkml:trace contextRef="#ctx0" brushRef="#br0" timeOffset="4655.9296">16845 9585 325 0,'-4'-3'-4'0,"-9"-7"26"16,6 1-10-16,4 1-9 15,1 3 4-15,0-2-2 16,1 3-2-16,1-3-2 16,0 1 2-16,0-1-1 15,0 4-4-15,0 0-7 0,0-2-17 16,0 2-15-16,7-1-2 16,9-1 25-16,5-2 6 15,10 0 27-15,3-4-9 16,8-2 7-16,-2-1-2 15,1 0-1-15,3-2 4 0,-1-2-5 16,-5 2 6-16,2 2-10 16,-6 1-3-16,-2 4 0 15,-7 3-25-15,-9-1-79 16</inkml:trace>
  <inkml:trace contextRef="#ctx0" brushRef="#br0" timeOffset="7343.2209">17325 8670 104 0,'-15'0'3'0,"4"0"0"16,2-1 22-16,4-5 9 0,1 1-1 16,-1 0 5-16,1-3-8 15,1 3-10-15,1-2 5 16,0 1-16-16,1 3-2 16,1-1-3-16,-3 3 2 15,3-1-4-15,0 0 1 0,0 2-1 16,0-2 0-16,0 2 1 15,0 0-9-15,0 0 2 16,8 0 3-16,-1 0 5 16,2 2-2-16,5 0-4 15,-1 1 7-15,1-1-12 0,4 0 13 16,0-2-6-16,3 2 4 16,4-2 0-16,4 0-7 15,3 1 6-15,6-1-2 16,4 0 0-16,-1 0 0 15,4 2 1-15,0-2-2 16,-3 0 0-16,4 0 0 0,3 0 0 16,-3 0 0-16,8 0 1 15,2 0-1-15,-1 0 0 16,2 0 2-16,4-2-4 16,-1 1 4-16,1-3-2 15,-2 2 2-15,1 2-1 0,-3 0-1 16,4 0 2-16,-5 0-2 15,3 0 0-15,-4 0 0 16,-4 0 1-16,1 0-2 16,-6 0 2-16,5 0-1 15,-6 0 0-15,0 0 3 0,-1 0 1 16,-2 0-7-16,-2 0 5 16,-8 0-2-16,-7 4-17 15,-7 3-9-15,-7-1-51 16,-9-3 2-16,-2-3-94 15</inkml:trace>
  <inkml:trace contextRef="#ctx0" brushRef="#br0" timeOffset="10811.7375">17955 7743 92 0,'0'0'37'0,"0"-4"-12"0,1-1-4 15,1 2 2-15,-2-3 17 16,2 1-19-16,-2-1-4 15,0-1-4-15,0 2-5 16,0-2 2-16,0 0-3 16,0-4-2-16,0 2 1 0,0-3 2 15,-2-1-1-15,-3 1 3 16,-2-3-2-16,-1 1-5 16,-4 0-3-16,0 3 2 15,0-2-2-15,-3 5-3 16,-2-3-3-16,0-2 0 0,-2 3 2 15,-1-1 0-15,-3-1 2 16,-2-1 2-16,-4 2-2 16,-3-3 2-16,0 2-1 15,-4-3-1-15,-1 3 2 16,0-3-1-16,-1-1 2 0,1 0-3 16,-2-3 4-16,0 1 3 15,0-2-2-15,-2-1-1 16,1-4 1-16,-3 4-1 15,-3-1 0-15,-1 1 1 16,-6 1-2-16,2 0 0 16,-5-1-1-16,-3 3 1 0,-1-2-1 15,-1 2 0-15,0-1 0 16,-2 0 1-16,-1 2 1 16,-2 1-1-16,-5 2 0 15,-2 1 1-15,-2 3-2 16,-1 3 1-16,-7 2-1 15,3 1 0-15,-9 4 0 0,0 0 0 16,-5 0 0-16,-1 1 0 16,-5 5 0-16,-5 3 1 15,-2-1-2-15,-7 2 1 16,-4 2 1-16,-3 1-2 0,1 1 1 16,2-1 0-16,0 1 0 15,1 0 0-15,5 0 0 16,-1 0 0-16,2 2 0 15,-3 0 0-15,2 2 0 16,-2-3 0-16,-3 1 0 0,3-2 0 16,-1 2 0-16,2-1 1 15,1-1-1-15,6-2 0 16,3-1 0-16,8 2 0 16,1-5 1-16,8 0-2 15,5 0 2-15,7 1-1 0,2 0 0 16,4 2 2-16,3 2-2 15,1-1-2-15,1 4 2 16,2-2 0-16,-2 4-8 16,4 0-4-16,1 0 5 15,4-1-2-15,4 0 0 0,2-1 6 16,7 1 3-16,3 0-1 16,4 1 2-16,1-3-1 15,2 3-2-15,3 2-7 16,0-2 5-16,4 0 3 15,0 0 1-15,6-4 0 16,1 0 1-16,2-5-1 0,6-2 0 16,2 0 1-16,4-3-1 15,-1-1 0-15,4-1-1 16,0 0 1-16,0 0-1 16,0-2-11-16,0 0 12 15,0 1-3-15,0-1-13 0,0 0 2 16,0 0 15-16,0 0 0 15,0-3 2-15,-1-4 4 16,-3-4 5-16,0 2-2 16,2-3-2-16,-2-3-1 15,1 3 0-15,-1-1-2 0,1-1-2 16,-2 2 2-16,3-5 3 16,-1 3 1-16,0 0 2 15,1-2-1-15,-1 0-1 16,3 0-8-16,-2 2 0 15,0-1 1-15,2 5-1 0,-3-1-1 16,1 2 2-16,0 4 0 16,-5 3 1-16,2 2-3 15,-6 0 1-15,2 3-1 16,-4 12 0-16,-5 4-1 16,2 8 1-16,0 4 0 15,-1 1 0-15,4 1 0 0,-1-1 0 16,4-1 0-16,3-5 0 15,2-4-1-15,5-2 1 16,0-2-2-16,12-6-1 16,12-1-1-16,10-4-2 15,10-2 2-15,12-5-7 0,5 0-13 16,5 0-15-16,7 0-26 16,-2-6 6-16,-1-6-60 15</inkml:trace>
  <inkml:trace contextRef="#ctx0" brushRef="#br0" timeOffset="11686.6768">16485 7156 126 0,'2'-13'25'0,"0"3"-9"0,-2-3 4 15,0 2-4-15,0 3-1 16,0-2 8-16,-5 4-16 16,-2-3-5-16,-2 0 3 15,-1 0-4-15,3 0 2 16,0 1 0-16,0 2 3 0,-2-3-2 15,-2 0 0-15,3 2-5 16,-7 1 7-16,3-3 3 16,-5 4-1-16,1 1 0 15,-5 3 0-15,-1 1-6 16,-4 0-1-16,-7 3-1 16,-5 6 0-16,-3 2-1 0,-2 5 2 15,-6 1-1-15,-1 2-1 16,-2 2 0-16,-2 2 1 15,0 4 0-15,0 1 0 16,-1 3 0-16,-1 1-2 16,-1 2 2-16,-1 0-1 0,-3 0 0 15,2-1 2-15,-3 3-1 16,3-2 1-16,0 0 0 16,6 0 1-16,4 0 1 15,6 0 2-15,3-1-4 0,8-2 0 16,1-1 0-16,4-3-1 15,6-2 1-15,3-3-1 16,2-3 0-16,3-1 0 16,3-4 0-16,3-1 0 15,0-4 0-15,4 3-2 16,1-3-11-16,2-4-31 0,0-3-44 16,0-2-23-16</inkml:trace>
  <inkml:trace contextRef="#ctx0" brushRef="#br0" timeOffset="12233.5027">14877 7588 163 0,'-6'-4'-1'0,"3"-1"13"15,-2 1 5-15,3 3-1 16,-2-2 0-16,0 0-1 0,2 3 14 16,1 0-17-16,-1 0-1 15,0 0-6-15,2 0-5 16,0 0-2-16,0 2 1 15,-2 5 1-15,2 2 0 16,0 1 0-16,0 3 0 0,0 2-2 16,0 0 5-16,0 3 1 15,0 2-2-15,0-1 2 16,2 5 2-16,0-2-1 16,1-1-1-16,1 2-2 15,-2-2-1-15,2 0 1 0,0 3-1 16,-1-2 0-16,2-1-2 15,2-2-2-15,0 0 7 16,3-2-3-16,0-3-3 16,1-3 6-16,2-8 0 15,1-3 18-15,4 0 5 16,6-10 8-16,2-8-19 0,9-5-8 16,4-6-5-16,2-3 4 15,4-4 0-15,0 2-9 16,4 1-10-16,-3-2-15 15,-1 2-16-15,-4-1-54 16,-10 0-96-16</inkml:trace>
  <inkml:trace contextRef="#ctx0" brushRef="#br0" timeOffset="20186.8059">10149 8681 222 0,'-4'-4'0'15,"-2"-6"2"-15,3 4 44 0,1 1-19 16,-1 2-18-16,1 1-6 15,0-2-3-15,1 2 0 16,1 0 0-16,0 2 1 16,0-1-1-16,0-1 0 15,0 0 1-15,1 2 1 16,8-1 1-16,4 1-3 0,5-2 2 16,5 0 0-16,4-2 2 15,5 2 2-15,4-3-11 16,3 0 10-16,9-1-3 15,-6-1-1-15,7 2 1 16,1-2-4-16,1 2 3 0,1-3-1 16,-2 1 0-16,-2 0-3 15,-1 2-2-15,0-2-3 16,-5 3-1-16,-1 2-8 16,-7-1-52-16,-7-1-30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37:15.73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24116 8427 348 0,'-19'0'9'0,"4"0"9"16,0-1-6-16,6-1-2 16,2 0 2-16,2 2-2 15,3-1 1-15,0 1-2 16,2 0-6-16,0 0-7 0,2 3-1 15,5 6 8-15,3 5 1 16,5 6-3-16,-3 3-1 16,2 4 0-16,1 2 0 15,0 1 0-15,-3-2 1 16,-1-5-1-16,2-1 1 0,-3-6-1 16,1-5-2-16,2-2-7 15,3-2 7-15,4-4-7 16,2 3-22-16,-3-3-46 15,-3-3-55-15,-5 0 9 16</inkml:trace>
  <inkml:trace contextRef="#ctx0" brushRef="#br0" timeOffset="999.94">24134 8647 306 0,'-2'0'5'0,"2"0"-9"16,0-2-14-16,2-1-11 15,8-2 25-15,4-5-1 16,5 0 18-16,1-3-18 16,4-1 11-16,5-4-7 0,6 2 1 15,2-5 0-15,3-3 3 16,7 0-2-16,-1-5 0 16,8-5-2-16,4-3 2 15,3-1-2-15,1-4 2 0,7 0 0 16,2-2 2-1,7-1 2-15,4-1 7 0,1-1 1 16,-1 0-10-16,7 1-9 16,-4-2 13-16,3 2-9 15,0 0-3-15,2-1 0 0,5-2 1 16,0 2 4-16,2-3-4 16,3-1 6-16,0 1 0 15,0-2-1-15,-1 4-3 16,0-1 3-16,-4 1-1 15,-3 2 0-15,-7-6-2 16,2 2 16-16,-3 0-3 0,1-5 11 16,-5 3-7-16,7-1-2 15,-1-2-4-15,2 1-1 16,-1 2-3-16,-4 1-4 16,4 1 1-16,-1 1-1 15,2 1 1-15,-3-2-2 0,4 2 1 16,-1-2-1-16,3-3 1 15,-6 1-1-15,2 2 0 16,-3 0 0-16,-2-1 2 16,1 2-2-16,0 1 6 15,-1 2-3-15,1-3-3 0,-4 3 2 16,0 1-2-16,-3 3 1 16,-1 1-1-16,-2-2-1 15,3 2 3-15,-5 2 0 16,4 1 0-16,-7 0-1 15,1 3-2-15,-4 2 2 16,-2 3-2-16,-4 0 2 0,-3 2-1 16,-2-1 1-16,-6 1-1 15,-1 0 0-15,-4 2 0 16,-1-4 1-16,-5 4-1 16,-1 0 2-16,-2 0-1 15,-3 2 0-15,-3 2 1 0,3-2 5 16,-4 2-2-16,2-2 1 15,0 3-1-15,-2 1 1 16,0 0 2-16,0-2 0 16,-1 2 1-16,1 3-1 15,-2-1-3-15,2 3-4 0,-6 3-1 16,-1 4 0-16,-3 1 0 16,-3 1 0-16,-4 1-1 15,0 1-1-15,-3 2-5 16,0 2-8-16,3 0-10 15,2 0-19-15,-2 0-22 16,-3-1-61-16</inkml:trace>
  <inkml:trace contextRef="#ctx0" brushRef="#br0" timeOffset="1484.2696">30346 4857 145 0,'-2'0'70'16,"1"0"-21"-16,-1-5-13 15,2 1-11-15,0 0-6 16,0 2-3-16,0 1-3 15,2 1-15-15,9 0 5 16,5 0-1-16,2 0-4 16,3 7 4-16,1 5-2 0,3 3-1 15,-1 2 0-15,3 7 1 16,-1 1 0-16,1 4 0 16,2 3 0-16,1 1-8 15,-1 3-28-15,-2-3-57 16,-3-5-22-16</inkml:trace>
  <inkml:trace contextRef="#ctx0" brushRef="#br0" timeOffset="3499.8712">24036 8492 132 0,'-5'0'-8'15,"0"0"20"-15,3 0-6 0,0 0 2 16,-1-2 1-16,3 0 2 16,-2 2 2-16,2-1-3 15,-2-1 4-15,2 2 1 16,0 0 17-16,0 0-17 16,0 0-12-16,0 0-5 15,0 0 1-15,0 7 2 0,2 4-1 16,3 1 0-16,2 2 0 15,0 3-1-15,1 0 1 16,-1 3 0-16,2 0 0 16,2-3 0-16,-2 3 0 15,-1-2 1-15,4-2-2 16,-2 2 2-16,-1-2 0 0,0-2 0 16,2 1 0-16,-2 1 0 15,-1-4 0-15,2 0-1 16,-3 4 2-16,-5-3-2 15,-7-4-70-15</inkml:trace>
  <inkml:trace contextRef="#ctx0" brushRef="#br0" timeOffset="7406.0238">24560 8583 37 0,'-15'4'14'0,"1"-1"1"16,-3 0-7-16,-1 0-6 16,0-2-30-16</inkml:trace>
  <inkml:trace contextRef="#ctx0" brushRef="#br0" timeOffset="8359.0715">23978 8593 198 0,'-3'0'-5'0,"0"0"30"15,1-3 30-15,0 0-24 16,2 1-14-16,0-2-3 16,0 0-11-16,4 3 4 15,2-1-5-15,1 2-2 16,1 0 0-16,1 0-1 0,4 0 0 15,-2 2 0-15,2 9-1 16,-1-1 0-16,2 6 1 16,-1 4-2-16,1 1 2 15,-1 1 6-15,1 3-4 16,1-2 0-16,1 0 0 0,0-5-1 16,-2 2 1-1,4-5 0-15,-4 0 0 0,-2-3-1 16,-2-2 0-16,-3-4 0 15,0 0 0-15,-5-3 1 16,0-3-2-16,-2 0 3 16,0 0 15-16,0-5 12 0,-2-5-21 15,-7-7 0-15,0-3 2 16,-2-6-1-16,-1 1 1 16,0-7-5-16,-5 0-2 15,3 5-1-15,-2 0-1 16,0 4 0-16,3 3 6 0,-1 4 0 15,2 5-1-15,4 3-1 16,3 1-4-16,1 3 0 16,2 4 0-16,2 0-2 15,0 5-9-15,4 9 7 16,10 8 2-16,2 5 1 16,6 5-1-16,4 9-6 0,3 3-24 15,0-1-17-15,-2-2-43 16,-7-5-96-16</inkml:trace>
  <inkml:trace contextRef="#ctx0" brushRef="#br0" timeOffset="10031.1552">23917 9892 216 0,'0'-7'-14'16,"0"0"44"-16,0 0 7 16,0 3 5-16,1 0-19 15,1 4-3-15,2 0-10 0,1 0-8 16,4 6-3-16,2 8 1 16,3 8 8-16,6 1 5 15,-4 7 2-15,4 1-8 16,0-5-4-16,-1 5-1 15,-1-6-1-15,-2 0-1 16,-1-2 0-16,-1-4-9 16,-3-2-27-16,-2-9-65 0,-7-8-51 15</inkml:trace>
  <inkml:trace contextRef="#ctx0" brushRef="#br0" timeOffset="10640.4957">24270 9871 271 0,'-5'-11'-12'15,"-4"0"28"-15,-1-1-1 0,-2 1 1 16,2-3 5-16,-2-1-7 16,0 3 2-16,-1 2-3 15,4-2-1-15,-1 4-2 16,-2 3-5-16,2 0 0 16,-2 5-1-16,0 0-4 15,0 8-1-15,-1 8 0 16,1 5 0-16,3 10-1 0,0 3 2 15,5 3-3-15,4 0 4 16,0-4-2-16,2-3 1 16,9-9-1-16,1-6 0 15,2-4-2-15,1-6-1 0,0-5 1 16,-1 0-1-16,1-7 2 16,-3-4-1-16,-1-5 5 15,-2-2-5-15,-5-3 4 16,1-1 2-16,-3 1-2 15,-2 1 0-15,0 2 2 16,1 2 4-16,1 5 6 0,0 5-5 16,1 4-3-16,1 2-4 15,1 0-6-15,5 10 4 16,2 3 1-16,3 6 2 16,2 5 1-16,3-3-1 15,2 6-1-15,-1-2 0 0,1-2-1 16,3-3-1-16,-4-1-22 15,1-8-22-15,-6-4-31 16,-5-7-83-16</inkml:trace>
  <inkml:trace contextRef="#ctx0" brushRef="#br0" timeOffset="11359.2105">24536 9683 324 0,'-8'-5'-36'16,"1"2"82"-16,0 3-25 16,2 0-8-16,3 0-9 15,-1 10-5-15,3 5 1 0,0 6-1 16,0 2 1-16,7 2-1 15,5-2 1-15,3 0-3 16,0-3 1-16,4-6-4 16,0-1-6-16,1-8-10 0,-2-1 2 15,0-4 4-15,-2 0 2 16,-3-9-7-16,-4-4-3 16,-5 1 27-16,-4-2 2 15,0-2-6-15,-8 1 8 16,-4 1 3-16,-5-1 8 15,1 2-5-15,-2-2 4 0,2 2 1 16,-2-1-7-16,2 4 3 16,1-1-9-16,5 0 0 15,1 2 4-15,0 0 3 16,3 1-3-16,5 0-5 16,1 1-2-16,0-2-3 15,5 1-3-15,10-7 3 0,2 2 1 16,5-1-5-16,3 0 2 15,-1 2-3-15,0 1 4 16,0 4 0-16,1 5 2 0,-1 2-1 16,-1 2-1-16,-2 9-2 15,1 3 3-15,0 1-1 16,-5 2 4-16,3-3-1 16,-1-2 0-16,0-2-1 15,1-3 0-15,-4-4 1 16,-1-1-1-16,-3-2 0 15,-4 0-2-15,-1 0 4 0,-6-9 0 16,-1-1 6-16,0-8-2 16,-9 0-2-16,-7-4 4 15,-6 1-3-15,0 0-2 16,-4 1-1-16,1 5 3 16,3 7 1-16,0 4-3 15,3 4-6-15,2 4-21 0,0 9-59 16,2-1-45-16</inkml:trace>
  <inkml:trace contextRef="#ctx0" brushRef="#br0" timeOffset="11859.1487">25096 9196 378 0,'-7'-6'-4'0,"5"-10"36"16,2-4-26-16,6-2-6 16,11-3 0-16,7 0 1 15,-1-1 0-15,3 2-4 0,-4 2-15 16,-4 5-12-16,-4 5-20 16,-4 3-21-16,-5 5 8 15,-5 4 12-15,0 0 0 16,-5 0-14-16</inkml:trace>
  <inkml:trace contextRef="#ctx0" brushRef="#br0" timeOffset="12093.5101">25227 8974 38 0,'-9'5'56'0,"1"2"-10"16,0 0-17-16,2 2-15 16,3 0-5-16,3 5-3 15,0-1-1-15,3 5-1 16,6 0 5-16,4 5 6 16,3-2-3-16,2 4-2 15,2 1-1-15,0 1-7 0,-2-1 2 16,-2 2-4-16,-2-6 0 15,-3-1 0-15,-2-1-1 16,-7-2-6-16,-2-1 0 16,-2-2 4-16,-11-2 6 15,-1 0-1-15,-4-4 1 0,-2 0-2 16,3-3 4-16,-4-5-5 16,6-1 0-16,-2 0-6 15,5-9-57-15,1-6-61 16</inkml:trace>
  <inkml:trace contextRef="#ctx0" brushRef="#br0" timeOffset="12796.8607">25339 9110 236 0,'0'-6'32'0,"0"1"17"16,0 3-15-16,0 2-9 15,0 2-28-15,0 10 1 16,0 6 1-16,5 3 4 16,0 3-3-16,4 1 1 0,0-3 0 15,0-3-1-15,2-3-1 16,0-4-5-16,-1-5-9 16,-1-4-4-16,-1-3 3 15,-1 0 5-15,-2-12 1 16,0-2 11-16,-3-2-7 0,0-4 11 15,0-3-4-15,-2-1 2 16,0 5 5-16,0 3 1 16,0 4 15-16,1 3 0 15,3 6-8-15,2 3-11 16,1 0-7-16,3 0 2 0,4 3-1 16,-4 4 1-16,2 0 1 15,3 0-4-15,-4-2-6 16,0-1-6-16,-2-4-4 15,-1 0-5-15,1 0 12 16,-1-5 6-16,-3-6 4 16,0-2-8-16,1 3 13 0,-5-2 8 15,5-3-9-15,-5 5 4 16,5 0 17-16,0 2-6 16,-3 2-3-16,6 2-7 15,-4 3-5-15,5 1-2 16,0 0 0-16,-3 0 0 0,3 1 1 15,-1 3 0-15,-3 0-1 16,1-4 1-16,1 0-1 16,-1 0 1-16,2-4-1 15,1-3 1-15,2-4 0 16,-2-3-1-16,3 0 1 16,-4-1 0-16,0 3-1 0,-1-1 1 15,0 5-2-15,-2 1 0 16,-3 3 1-16,2 0 0 15,1 4 0-15,0 0-2 16,-1 0 0-16,4 0 1 16,1 0-2-16,2 0-19 0,0 0-37 15,0-3-60-15</inkml:trace>
  <inkml:trace contextRef="#ctx0" brushRef="#br0" timeOffset="13031.2214">25960 8560 315 0,'0'-4'43'0,"-2"-10"-5"16,2 12-20-16,0 2-16 16,9 4-4-16,6 10 2 15,0 5 0-15,7 8-1 16,-3 7 1-16,7 4-2 15,-1 1 2-15,-2 0-15 16,3-5-17-16,-5-5-37 0,-1-9-34 16,-4-10 10-16</inkml:trace>
  <inkml:trace contextRef="#ctx0" brushRef="#br0" timeOffset="13203.0848">26194 8624 219 0,'0'-25'-3'15,"0"2"85"-15,0 7-36 16,8 3-26-16,5 6-9 16,3 7-7-16,0 0-3 15,-1 6-1-15,-1 8-4 0,-6 2 3 16,-2 1-16-16,-6 1-23 16,-1-3-33-16,-14-6-21 15</inkml:trace>
  <inkml:trace contextRef="#ctx0" brushRef="#br0" timeOffset="13437.4615">26147 8492 247 0,'0'-38'-34'15,"0"1"69"-15,0-1 7 16,0 6-18-16,5 0 1 16,6 6-5-16,0 4-2 15,-1 2-9-15,3 9-3 0,-1 8 4 16,2 3-9-16,1 3-5 15,1 14 1-15,0 7 1 16,3 6 1-16,-4 2 1 16,2 1-13-16,-1 1-14 0,-3-1-25 15,-3-7-34-15,-5-4-14 16</inkml:trace>
  <inkml:trace contextRef="#ctx0" brushRef="#br0" timeOffset="13578.0729">26199 8381 338 0,'21'-42'-80'16,"9"-8"93"-16,14 1-10 16,2 3-15-16,7 5-99 15,-3 3 44-15</inkml:trace>
  <inkml:trace contextRef="#ctx0" brushRef="#br0" timeOffset="14796.7287">24947 10037 253 0,'-7'0'9'0,"2"-4"14"16,1 2-5-16,0 0 11 15,2 2-12-15,2 0-13 0,0 8-10 16,0 10 4-16,0 3 2 15,4 9 0-15,4 2 1 16,5 3-1-16,4-3 2 16,4-4-2-16,4-5-4 15,4-9-2-15,0-5 0 16,1-9-11-16,-1 0 14 0,-4-14-17 16,-4-5-10-16,-6-1 22 15,-10-5-29-15,-3 2 13 16,-2 1 8-16,-10 1 6 15,-9 5 8-15,-1 2 12 0,-4 3 18 16,0 7 13-16,1 0-12 16,2 4-11-16,-1 0-9 15,5 0 1-15,4 0-5 16,2 0-2-16,3 0-1 16,6 0 1-16,2 0-2 15,0-3-14-15,10-7 1 0,4-3-9 16,4-3-2-16,3-2-23 15,5-2 14-15,-3 1 4 16,-1-3 16-16,-3 6 8 16,-4 2 0-16,-3 5 13 0,-3 4-6 15,-1 3 2-15,-5 2 5 16,2 0 0-16,1 4 2 16,1 6-5-16,2 2 2 15,0 6 0-15,3-2 1 16,3 4-3-16,2-6 0 0,2 1 1 15,1-3-3-15,-1-3-7 16,1-3 1-16,-2-6 4 16,-2 0-7-16,-2 0-13 15,-4-8 3-15,-3-2-3 16,-7-3 10-16,0-1 1 16,-6-4 5-16,-8-1 5 0,-2-1 23 15,-6-1 10-15,2 1-6 16,-1 2-7-16,3 0-6 15,0 5-3-15,2 7-12 16,0 2-6-16,5 4-10 16,2 0-20-16,2 7-17 0,4 4-7 15,3-2 3-15</inkml:trace>
  <inkml:trace contextRef="#ctx0" brushRef="#br0" timeOffset="15327.9326">25559 9851 325 0,'0'-14'-18'0,"0"-2"39"15,0 3-11-15,-5 4-9 16,0 0-1-16,-1 2-3 16,-5 6-2-16,4 1 1 15,-1 0 2-15,-2 7-19 16,1 7 14-16,1 0 5 0,0 6 0 15,2 3 1-15,5-1 0 16,1-3 1-16,0-1 0 16,1-2 0-16,9-7-2 15,-1-4-8-15,1-1 9 16,3-4-8-16,1 0 11 0,1-11-3 16,-3-3-38-16,1-2 36 15,-4-1-12-15,-2 0 6 16,-2 1 9-16,-3 1 2 15,-2 5 5-15,2 3 17 16,-2 0 4-16,2 1-9 0,-2 4-8 16,1 2-9-16,5 0-4 15,0 0-14-15,1 0-32 16,0 0 10-16,-4 0-10 16,2 0-83-16</inkml:trace>
  <inkml:trace contextRef="#ctx0" brushRef="#br0" timeOffset="15702.9095">25653 9721 258 0,'0'-6'37'0,"0"1"-7"0,1 3-19 16,6 2-8-16,0 0-2 15,7 0-1-15,-1 4-2 16,2 3 2-16,-1 0-2 15,1 2 4-15,-1-4-5 16,-3 0-6-16,-2 0 0 0,-4-4-10 16,1-1 2-16,-5 0-7 15,3-3 29-15,-4-6 1 16,0-2-4-16,0-2 1 16,0-1 1-16,0 2 7 15,0-2 8-15,-5 1-11 0,3 1 1 16,-2 2 2-16,4 3-1 15,0 2-1-15,0-1-5 16,0 5-4-16,11-1 0 16,0 2-1-16,5 0-1 15,2 0-10-15,4 6-1 0,2 4-16 16,0-1-4-16,1-3-11 16,1-1-14-16,-6-5-24 15</inkml:trace>
  <inkml:trace contextRef="#ctx0" brushRef="#br0" timeOffset="16171.6306">25899 9585 299 0,'-5'-16'-2'0,"1"-3"16"16,2-1-15-16,2-2 2 16,0 0-12-16,0 0 20 0,6 2-2 15,0 1-6-15,5 4-3 16,-1 1 5-16,-2 6 0 15,4 2-4-15,2 6 0 16,-1 0-2-16,2 6-7 16,3 7-14-16,-2 8-4 0,2 5-9 15,-2-2-3-15,2 2-32 16</inkml:trace>
  <inkml:trace contextRef="#ctx0" brushRef="#br0" timeOffset="17374.6708">24075 8569 86 0,'-8'-9'24'0,"2"-2"11"15,1-1-10-15,0 1-5 0,0 0-6 16,0 2-1-16,-2 0-6 16,2 0 5-16,0 2 10 15,0 2 7-15,1 1-19 16,1 3 6-16,3-1 4 15,0 2-9-15,0 0-17 16,3 8 7-16,6 7-2 0,3 6-2 16,1 6 3-16,3 5 0 15,2 4 0-15,-1-2 3 16,-1-2-2-16,0-2-1 16,-2-7 0-16,-2-3-1 15,-4-7 3-15,-3-4-2 0,-1-4 0 16,-4-4 1-1,0-1 1-15,0 0 8 0,0-3 8 16,-5-8-12-16,-2-3 2 16,-3-6 1-16,1-3-1 15,1 0-2-15,-2 2-3 16,3-2 1-16,0 3-1 0,2 4-2 16,3 5-2-16,0 4-3 15,2 3 1-15,0 4-20 16,4 0-39-16,3 9 12 15,3 0-39-15,0 0-73 0</inkml:trace>
  <inkml:trace contextRef="#ctx0" brushRef="#br0" timeOffset="19437.1064">30417 4862 180 0,'2'-9'0'15,"-1"-2"20"-15,5-1 4 16,-3 3 16-16,2-2-20 16,-3 1-4-16,3 1 4 15,-2 3-9-15,1 1-3 0,-1 2-2 16,-1-1 2-16,1 2-2 15,2 1-4-15,2 1-2 16,5 0 0-16,-2 0 0 16,7 7-1-16,-3 3 1 15,2 1-2-15,0 5 1 16,2-1 1-16,-4 2 1 0,5-1 0 16,-4 1-1-16,0-2 1 15,-3 1 0-15,-1-3-2 16,2 1 2-16,-3-3 1 15,-3-2-5-15,-2-2-7 16,-2-1 4-16,-1-3-2 16,-2-3 2-16,0 0 8 0,-5 0 34 15,-5-6-28-15,-4-4-2 16,-1-3 3-16,0-4 4 16,-2-1-2-16,1 0-1 0,0-2-5 15,2 4-2-15,-1 0 6 16,3 4-1-16,3 1-3 15,-2 2-2-15,4 2-2 16,0 1-1-16,3 4 0 16,3 2 0-16,-1 0-2 15,2 0-5-15,0 13-2 16,0 2-1-16,5 4 6 0,5 6-1 16,4 2 5-16,-2 2 0 15,3-3 0-15,0 1-9 16,1-6 4-16,-3-1 7 15,-1-6-1-15,-2-1 0 0,-5-5-1 16,0-3-1-16,-5-3 3 16,0-2 1-16,0 0 6 15,-1-3 25-15,-11-8-29 16,0-5-1-16,-4-3-2 16,-2-3 4-16,0 1-1 0,4-4 0 15,-1 2-2-15,3 1 1 16,5 7-2-16,2 0-1 15,0 6-2-15,3 4 1 16,2 3-4-16,0 2-2 16,0 7-43-16,10 11 1 15,2 7 41-15,5 6-25 0,-3 2-64 16,2-4-63-16</inkml:trace>
  <inkml:trace contextRef="#ctx0" brushRef="#br0" timeOffset="21937.4121">24080 8717 70 0,'5'-7'20'0,"2"-2"14"16,1 0-5-16,2-2-2 16,-1 0-2-16,4 4 1 15,-2-5-9-15,2 1-6 16,2 0-8-16,1 1-1 16,2-3 1-16,4-1-3 0,1-2 1 15,4 0 5-15,2-4 1 16,-1 1-6-16,5-3-1 15,-1 2 2-15,0-1-1 16,1 0 1-16,-1-2 1 16,3-2 0-16,-1 1-3 15,5-1 2-15,2 0 0 0,4-1-4 16,0 1 4-16,4-3-2 16,-1 4-2-16,2-3 2 15,1-1 0-15,2-1 0 0,-2 1 2 16,1-1-4-16,-4 0-2 15,3 1 4-15,-7 0 0 16,2 2 1-16,-4-2-2 16,0-1 2-16,4 3 0 15,2-5-1-15,0 1 2 16,-3 3 1-16,-1-1 5 16,1 3 4-16,0 0 0 0,-4 2-10 15,5-2 0-15,0 1-1 16,-1-1-1-16,5-1 1 15,-1 1-1-15,0-4 0 16,-1 2 2-16,1 1-2 16,2-1 0-16,0-3 1 15,3 1-1-15,-1 1 0 0,3-1 2 16,-4 0-2-16,0 1 0 16,-4 3 1-16,3 2-2 15,-3-1 1-15,-1 5 0 0,-1-3 0 16,1-1 0-16,-2 2 1 15,6-2-1-15,-1 0 0 16,2-4 0-16,5 0-1 16,2-4 3-16,3 1-2 15,-1 0 0-15,0-2 0 16,0-1-1-16,-2 3 2 0,-3 0-1 16,0 1 0-16,3 4-1 15,-6-1 0-15,1 1-6 16,4 0 1-16,3-4 3 15,4-2 1-15,-1-2 2 0,4 0 0 16,1-4 0 0,-6 4-2-16,-2 1 2 0,-3-2 0 15,0 2 0-15,1-2 0 16,1-4 2-16,2 1-4 16,6-4-9-16,3-2 11 15,2-2-4-15,2 2-1 0,-6 1 6 16,-6 1 0-16,0 4-3 15,-5-1 6-15,-4 2-5 16,-5 2 1-16,4-2 0 16,1-3 0-16,-3 2 2 15,3-1-1-15,1-1 5 0,0 2-5 16,-3-1 1 0,0 4-1-16,-1 0 1 0,-5 4 0 15,-2 2 1-15,-5-3-2 16,-2 3-1-16,-1-1 2 15,0-1 1-15,2 1-2 0,0-1-1 16,1 0 1 0,2 1-1-16,-1 1 0 0,1 3 0 15,2-4 2-15,1 4 6 16,-3 3 1-16,-2-4-2 16,1 3 0-16,-1 0-2 0,-3 1-3 15,-2 3-1-15,-2-1 0 16,-3 4-1-16,-2-2 0 15,0 0 0-15,-5 3 0 16,-6 4-2-16,-3 0-4 16,-6 2-7-16,-4 5-20 15,-3-1-31-15,0 0-37 16,0-3-53-16</inkml:trace>
  <inkml:trace contextRef="#ctx0" brushRef="#br0" timeOffset="22249.8901">30507 4693 248 0,'-8'-18'24'16,"3"2"-1"-16,-2 2-2 16,3 3-4-16,-1 4-11 15,-1-1-3-15,2 7-1 0,4 1-1 16,0 0-2-16,0 0-5 15,0 11 2-15,8-1 2 16,6 8 0-16,6 0 4 16,3 4 0-16,4 4 4 15,2 1-5-15,3 5 0 0,0 2 0 16,2 2-2-16,-3 3 2 16,-1 0-1-16,-1 5 1 15,-3-2-1-15,-5 1-12 16,-8-4-45-16,-6-2-26 0,-7-12-50 15</inkml:trace>
  <inkml:trace contextRef="#ctx0" brushRef="#br0" timeOffset="23234.2713">26342 7217 124 0,'0'0'3'0,"0"-4"18"0,0-3-6 16,0 0 0-16,0 1-6 15,0 1 2-15,2 0-3 16,2 1-3-16,0 2-5 16,-1 2-4-16,2 0-11 15,0 0-5-15,-1 0-24 0,-1 0-25 16</inkml:trace>
  <inkml:trace contextRef="#ctx0" brushRef="#br0" timeOffset="23499.8735">26342 7217 113 0,'44'-38'37'0,"-44"38"-10"16,0 0-8-16,0 0-4 16,0 0-7-16,0 0 0 15,5 2-14-15,0 2 9 16,4 4 0-16,4 3 5 0,-1 3 6 15,3 4-3-15,1 3-1 16,-2 3 8-16,2-1-9 16,-3 2-4-16,-1-3-2 15,1-1 2-15,-4-5-6 16,0-2 3-16,-4-3 0 16,0-6-1-16,-1 1-1 15,-4-1-19-15,0-3-26 0,0 1 9 16,0 1-2-16,-4-1-12 15,-4-1-34-15</inkml:trace>
  <inkml:trace contextRef="#ctx0" brushRef="#br0" timeOffset="24063.1377">26330 7263 301 0,'-5'-16'-40'15,"1"-2"83"-15,1 0-6 16,3 4-6-16,0 2-16 0,0 1-6 16,7 2-3-16,5 3-6 15,3 3 2-15,4 3 0 16,3 2-3-16,3 10 0 15,0 8-1-15,4 5-1 16,-5 3 2-16,2 3 0 16,-1-4 3-16,-3-3 0 0,-3-4-1 15,-4-9-1-15,-5-2 0 16,-5-6 2-16,2-1-1 16,-7-2 1-16,0 0 14 15,-7-5 8-15,-1-8-21 0,-8-1-2 16,-6-6-1-16,-3-5 1 15,-2-3 2-15,-2-2-1 16,-1-1-1-16,4 2 0 16,4 3 0-16,3 5 2 15,5 4 10-15,5 7-1 16,3 4-7-16,5 4-3 0,-1 2-2 16,2 0-6-16,0 13-2 15,3 6 5-15,8 8 2 16,2 6 1-16,3 0 0 15,4 3-1-15,2-4-11 16,-2-1-1-16,1-7 2 16,-3-4 0-16,-4-2-6 0,1-6 1 15,-3 3-7-15,-3-7-11 16,-4-2-47-16,-2-6-24 16</inkml:trace>
  <inkml:trace contextRef="#ctx0" brushRef="#br0" timeOffset="24578.707">25989 6789 189 0,'-6'-8'7'16,"1"1"18"-16,1 4 2 16,4-3-6-16,0 5-11 0,0-1-2 15,0 2-8-15,4 0 5 16,3 0 0-16,0 2-7 16,4 8-4-16,0 5 4 15,-1 4 1-15,4 2 2 16,3 1-3-16,0-1 6 0,0-3-2 15,0-2-1-15,0-4 2 16,1-1-1-16,-2-5-2 16,2-3-2-16,-2-1 4 15,1-2-2-15,-2 0-18 16,2-11-19-16,-3-8-36 0,-1-5-41 16</inkml:trace>
  <inkml:trace contextRef="#ctx0" brushRef="#br0" timeOffset="24828.6763">25989 6885 202 0,'-7'0'43'16,"-1"0"26"-16,4-9-17 16,4-4-25-16,2-3-17 15,13-5-11-15,2-4 2 16,9-4-7-16,4 1-17 0,2-4-25 16,2-2-42-16,-1-5-68 15</inkml:trace>
  <inkml:trace contextRef="#ctx0" brushRef="#br0" timeOffset="26344.8031">24044 8496 12 0,'2'-9'21'16,"0"-1"1"-16,-1 4-5 16,-1 0 0-16,2 0 7 15,-2 1 5-15,0 4-9 0,0-1-5 16,0-2-4-16,0 4 1 16,0-1 2-16,0-1-1 15,0 0 11-15,0 0-11 16,0 2-4-16,-2-1 3 15,-1 1 1-15,1-2 4 0,0 0-2 16,-1-2-1-16,0 2-2 16,-2-1-2-16,3-1-1 15,-1-1 1-15,1-3-3 16,2-2-3-16,0 0-1 16,0-7-3-16,0 1 0 0,5-3 5 15,2-4-6-15,3 1 2 16,2-3-4-16,6-2 0 15,0 1 4-15,5-2-6 16,1 6 9-16,3-2-1 16,0 5-5-16,-3 2 5 15,0 3-7-15,-1 4-3 0,1-3 6 16,1 4-1-16,0-1 1 16,5 1 1-16,-3 2 0 15,4 0 0-15,-1 3 0 16,1 0 0-16,-2 1-1 0,-2-1 1 15,0 1 0-15,0-2 0 16,-5-4 0-16,2-2-10 16,-2-1 16-16,0-4-8 15,-3-2 3-15,-1 2 3 16,2-4-4-16,-1-3 1 16,0-2 1-16,0-2 4 15,-1 0-1-15,-2 0 1 0,1 2-2 16,-4 3-1-16,1 1-2 15,-4 2 0-15,3 1 0 16,-1 2-1-16,3 4 0 16,1-2 0-16,4-1 0 15,-1 2-1-15,8-2 1 0,0 0 0 16,6 0 0-16,1-2 0 16,0-1 0-16,4 3 0 15,-4-2 0-15,4 3-1 0,-4 0 2 16,1 1-1-16,1-1 0 15,1 2 0-15,0-1 0 16,1 0-1-16,-1-1 1 16,1-2-1-16,0 0-2 15,3-4-1-15,-2-1 0 16,-1 0 4-16,-1 3-3 16,-5 0 4-16,-5 6-1 0,-4 1 2 15,-7 4-2-15,2 1 0 16,-4 3 0-16,4-1-2 15,0 1 5-15,1-5-3 16,0 3 1-16,1-2-1 16,2 0 0-16,-1 0 0 0,0 1 1 15,3 1-6-15,3-2 8 16,2 1-4-16,3 3 1 16,4-1-7-16,0 1-18 15,-1-1-57-15,3 0-22 0,-4 1-16 16</inkml:trace>
  <inkml:trace contextRef="#ctx0" brushRef="#br0" timeOffset="27188.4935">24017 8422 153 0,'-5'0'12'0,"3"0"12"15,-1-3 3-15,3-2 36 16,-3 0-32-16,3 4-11 16,0-1-5-16,0 0-10 0,0 2-2 15,0 0-3-15,0 0-2 16,0 0-1-16,0 0 2 15,6 8-1-15,3 7 1 16,1 4-3-16,7 7 0 16,2 5 9-16,3 3-5 0,5 5-1 15,0 2-12-15,0-7-58 16,-6-11-72-16</inkml:trace>
  <inkml:trace contextRef="#ctx0" brushRef="#br0" timeOffset="34500.6463">6379 8232 320 0,'-7'-8'-22'16,"-1"-1"48"-16,0 2-6 16,6 2-7-16,-1 1-4 15,1 2-4-15,0 1-2 16,2 1-2-16,0 0-2 0,0 0-1 15,0 0 0-15,0 3-2 16,4 5 2-16,7 0-1 16,1 1 1-16,2 0-2 15,3 2-2-15,3-1 6 16,4 3-3-16,1-3 4 16,4 0 2-16,2 2-2 15,5 1-4-15,6-1 8 0,0 1-4 16,9-1 0-16,6-3-6 15,6 2 3-15,5-3 4 16,6-2 4-16,2 0 1 16,-2-3-2-16,-2-1 0 0,0 1 0 15,-2-1-1-15,-3 0-1 16,-3 0 18-16,-3-1-11 16,-2 3-5-16,-1 2-2 15,-7 1-1-15,-5 3-3 16,-2 6 2-16,-7 6-2 15,-5-1-44-15,-6-1-46 0,-7-4-132 16</inkml:trace>
  <inkml:trace contextRef="#ctx0" brushRef="#br0" timeOffset="35219.3452">9133 8608 182 0,'3'2'20'16,"11"-2"-16"-16,6 0 41 16,9 0 10-16,10-4-26 15,2 1-14-15,8-3-7 16,5 2-3-16,4-1 0 15,0 2-1-15,3-1 3 16,0 2 4-16,2-1 0 0,0 3-3 16,3 0-5-16,-5 0 0 15,-5 0-2-15,4 7-1 16,-8 7-1-16,-1 8-1 16,-5 4-29-16,-9 3-27 15,-11 1-103-15</inkml:trace>
  <inkml:trace contextRef="#ctx0" brushRef="#br0" timeOffset="40375.6535">26432 7079 14 0,'0'0'192'0,"0"-5"-172"0,0-1-14 16,1 1 0-16,-1 0 3 15,2 1-7-15,-2 1-5 16,0 1 3-16,0-2 16 16,-3 2-6-16,-2 0-7 0,-1 1 0 15,-1-1 3-15,-1 2 0 16,1 0-1-16,1 0-1 15,-1 0 1-15,0 0-3 16,-1 0-1-16,2 3-1 16,1 5 2-16,2 3-2 0,1 1-2 15,2 7 1-15,0 5 1 16,4 6 0-16,2 6 1 16,5 1 2-16,0 4-2 15,0 1 0-15,4 2-1 16,2-3 0-16,0-7-40 0,0-9-56 15,1-13-57-15</inkml:trace>
  <inkml:trace contextRef="#ctx0" brushRef="#br0" timeOffset="40813.123">27088 6697 341 0,'0'-9'24'15,"0"-5"9"-15,0 5-10 16,2 3-3-16,-1 0-6 16,5 2-7-16,-1 4-3 0,7 0-5 15,3 1-2-15,5 14-2 16,4 8 3-16,5 3 2 15,0 6 1-15,1 3-1 16,3 2 3-16,-3-1 0 16,-1-2-3-16,-2-1 1 0,-2-7-7 15,-1-1-22-15,-10 0-31 16,-2-9-44-16,-6-9-154 16</inkml:trace>
  <inkml:trace contextRef="#ctx0" brushRef="#br0" timeOffset="42422.684">26393 7181 205 0,'-4'-11'24'16,"1"2"22"-16,1 2-24 0,0 0-9 15,2 1 2-15,-2 3-8 16,2 3 0-16,0-2-4 16,0 2-3-16,0 0-7 15,0 2-1-15,0 7 6 0,0 3 4 16,7 6 1-16,0 0-3 16,4 4 4-16,2 2 0 15,1 0 0-15,2-1-1 16,2-2 0-16,-2-1 0 15,5-4 0-15,-6-2 0 16,4-1-3-16,-6-3 2 16,2 1-2-16,-1 2 0 0,1-2-3 15,-6-3-38-15,-2-4-73 16</inkml:trace>
  <inkml:trace contextRef="#ctx0" brushRef="#br0" timeOffset="43375.7409">26394 7163 174 0,'-5'-7'20'0,"0"2"-5"15,0-1 4-15,2 2 22 16,3 3-13-16,0-1-11 15,0 2-6-15,0 0-13 0,0 0-5 16,3 11 9-16,4 3-2 16,0 4-1-16,3 3 1 15,5 6 1-15,-1 1-1 16,2 3 0-16,3-1 1 16,0-1 0-16,1-4 0 15,-1-2-2-15,3-1 2 0,0-1-1 16,-1-2 2-16,-1-2-1 15,2-3-1-15,-5 0 0 16,-2-3-1-16,-3-4-3 16,-1-2 5-16,-5 1 3 0,-3-6-11 15,-3 0 14-15,0 0 9 16,0-7 15-16,-9-10-23 16,-2-2-6-16,-3-6 2 15,-4-4-2-15,2-1 2 16,-2-4 2-16,-2 2 1 15,4 1-1-15,-2 5 3 0,2 2 1 16,1 5 0-16,3 6 1 16,2 5-4-16,2 2-2 15,4 3-4-15,2 3-1 16,2 0-1-16,0 9-13 16,2 7 6-16,10 8 7 15,1 7 2-15,8 3-1 0,1 1 0 16,5 3-1-16,0-2 1 15,2-1-1-15,-2-2 1 16,0 2 0-16,-5-1 1 16,1-1-2-16,-5 0 1 0,-2-1 1 15,-2-5-4-15,-1-2-2 16,0-5 6-16,-5-8-1 16,1-3-2-16,-2-4-2 15,1-1-12-15,-4-4-5 16,-1 0-7-16,-3 0-32 15,0-2-35-15,-3-7-111 0</inkml:trace>
  <inkml:trace contextRef="#ctx0" brushRef="#br0" timeOffset="44766.4296">27192 6729 194 0,'-4'-5'-3'0,"-1"-2"21"0,1 0-5 16,2 3 5-16,0 1-7 16,-1-1 20-16,1 1-20 15,2 1 0-15,0 0-3 16,-2 0-5-16,2 2-2 16,0 0 0-16,0 0-2 0,0 0-12 15,9 4 13-15,2 8 4 16,5 4-2-16,2 8-2 15,4 6 0-15,-1 5 0 16,2 5 0-16,3-1 2 16,-3-1-1-16,2-5 0 0,-2-1 1 15,-1-3-2-15,2-4 1 16,-5-2 0-16,-1-2-1 16,-4-1 1-16,1-2-1 15,-6-2 0-15,-1-3-6 16,-1-4 4-16,-4-4-25 0,-3-3-2 15,0-2 2-15,-3 0 34 16,-9-6-6-16,-5-6 0 16,-3-4-1-16,-6-6 1 15,-1-1 0-15,-1-7 6 16,-1-2 1-16,1 0 15 16,1-4-16-16,2 4-1 0,3 2 2 15,-2 1 7-15,5 6-3 16,-1 3-3-16,4 4 3 15,3 2 1-15,3 5 10 16,3 2-5-16,2 3-7 16,5 2-7-16,0 2-7 0,3 0-14 15,6 2-6 1,8 9 28-16,3 7-5 0,4 5 0 16,1 4 0-16,7 1 0 15,-3 2 0-15,2 3 1 16,-1-5-1-16,-1 1 1 0,-3-2-1 15,-2 1 1-15,-4 4-7 16,-5-3-42-16,-5-6-101 16</inkml:trace>
  <inkml:trace contextRef="#ctx0" brushRef="#br0" timeOffset="48406.7656">6137 9618 244 0,'0'-22'-36'15,"0"1"43"-15,0-1 15 16,0 4-18-16,-4-1-4 0,-1 1-4 16,0 2 5-16,-2 3 7 15,1 2 10-15,1 1 4 16,1 1-3-16,1 4-1 15,1 1 1-15,2 0-1 16,0 3-4-16,0-2-2 16,9 2-12-16,11-2 1 0,10 1 2 15,6 0-1-15,11-1 0 16,3 3 0-16,6-1-2 16,3 1 1-16,-3-3-1 15,1 3 0-15,-3 0 2 16,-2 0 0-16,-3 0 0 15,1 0-1-15,-5 6-1 0,3 7 0 16,-3 5-2-16,-9 4-36 16,-14-2-128-16</inkml:trace>
  <inkml:trace contextRef="#ctx0" brushRef="#br0" timeOffset="53906.4891">4082 10630 376 0,'10'-23'11'0,"-1"-2"-9"16,7 4 1-16,3 6 6 16,8-2-7-16,4 5-3 15,7-3 4-15,9 1-2 16,3 1-1-16,9-2-2 0,4 2 3 16,5 1-1-16,6-3 1 15,2 5-1-15,0-1 0 16,-2 0 0-16,0 2-1 15,-4 4-5-15,-4 1-6 16,-3 4-6-16,-4 4-16 16,-7 10-32-16,-7 2-33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38:19.5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7328 5843 190 0,'3'-4'25'16,"4"-8"17"-16,-3-2-23 16,4 0 0-16,0-1-7 0,-1 3 11 15,5 1-10-15,-4 0-8 16,3 3-2-16,-3 0-1 15,6 1-2-15,-4 2 1 16,3 0-1-16,1-1 0 16,4-1-1-16,2 3 1 0,3-3 0 15,6 0 0-15,2 3 1 16,4-3-2-16,3 0 2 16,4 2-2-16,2 1 2 15,3-1-1-15,1 1 0 16,3 3 0-16,0-3 0 15,-4 4 0-15,4-2 0 0,0 1 0 16,2-3 0-16,1 2-1 16,4 1 2-16,-3-3-1 15,0 0 1-15,1 2-2 16,-7 0 2-16,-1 1-1 16,-8 1 0-16,-4 0 1 15,-6 0-2-15,-4 0 1 0,-2 0 0 16,-2 5 0-16,0 0 0 15,-3 1-12-15,-1 1-22 16,-4 2-28-16,-4-4 5 16,-5-1-24-16</inkml:trace>
  <inkml:trace contextRef="#ctx0" brushRef="#br0" timeOffset="390.5834">8114 5765 124 0,'-2'0'31'0,"2"0"1"15,0-2-10-15,0-2-4 16,0 0-4-16,4 3-2 16,5-3-7-16,3 4-2 15,7-1-2-15,4 1 1 16,6 0-2-16,7 0 1 0,5 0-1 15,1 0 0-15,6 1 0 16,1 4-3-16,2 1-14 16,0 1-10-16,-2 2-1 15,0 3-11-15,0-1-36 16</inkml:trace>
  <inkml:trace contextRef="#ctx0" brushRef="#br0" timeOffset="1718.7803">12226 5713 92 0,'-5'-8'26'0,"0"0"-9"0,1 1 3 16,0 1-10-16,2 3-1 16,-1-1-5-16,1 0-2 15,2 3-1-15,0-1-1 16,0 0-1-16,0 1-1 0,0-3 2 15,0 2 2-15,7-2 1 16,6 2 3-16,4-3-3 16,5 2-3-16,5 1 1 15,4-1 2-15,1 1-1 16,4 0 0-16,1 2-1 16,2 0-1-16,0 0 1 15,2 0 1-15,-1 0 0 0,0 2 0 16,1 1-1-16,-2 3 0 15,1-3-1-15,-3 2 0 16,-4-1 0-16,-3 0 0 16,-4 1 0-16,-6-2 0 0,-5 1-1 15,-3 0-1-15,-5-1-3 16,-6 3-6-16,-1-1-6 16,-3 0-2-16,-12 2 10 15,-5-1-18-15,1-2-11 16,-5-1 16-16,2 0 18 15,-3-3 7-15,2 0-2 0,-2 0 1 16,-2 0-1-16,-3 0 1 16,-1 0 0-16,2 0 3 15,0 0 4-15,2 0 5 16,7 0 1-16,-1 0-5 16,3 0-2-16,4 0-3 15,2 0-5-15,2 0 0 0,3 0 1 16,2 0-1-16,2 2 2 15,3-2-1-15,0 2-1 16,0 0-8-16,3 1 3 0,9-1 12 16,5 2 1-16,7-2 10 15,0-2-11-15,5 0-1 16,1 0 5-16,1 0 4 16,1-2 1-16,0 0-1 15,1 0-5-15,2 2-5 16,-6 2-5-16,4 9 0 0,-12 1-37 15,-6 1-76-15</inkml:trace>
  <inkml:trace contextRef="#ctx0" brushRef="#br0" timeOffset="5359.4458">16480 5872 55 0,'-3'0'20'15,"-1"0"-15"-15,-1 0-4 0,0 0 7 16,0 0 5-16,4 0-1 16,-3 0-4-16,1 0 2 15,-3 0 2-15,3 0-7 16,-4 0-11-16,1 0 2 15,1 0 2-15,-1 0 1 0,3 0 1 16,-1-2 0-16,3 0-1 16,-3 0 2-16,2-1 5 15,1 1 1-15,-4 0-1 16,4 0 4-16,1 0-5 16,0 1 1-16,0 1-1 0,0-2-5 15,0 2-3-15,6-3 10 16,2 1-4-16,1 0 0 15,4-2-2-15,1 1-1 16,0 1 0-16,4-2 2 16,-1 1-1-16,2 1-1 15,1 0 1-15,2 2-1 0,-1 0 0 16,1 0 0-16,0 2 0 16,-3 5 0-16,-1 0 0 15,0 4-2-15,-2 2 1 16,1-1 1-16,-3 0-1 15,-2 3 2-15,-1-1-2 16,0-1 1-16,-4-1 0 16,-4-1-2-16,3 1 3 0,-2-1-2 15,-2-4 2-15,-2 2 2 16,1-2-1-16,1 0 0 16,0-3 1-16,0 0-1 15,-1-1 0-15,3-3 3 0,-1 0 1 16,2 0 10-16,2 0 10 15,0-2-14-15,1-5-8 16,4 0-1-16,0-4-2 0,6 1 8 16,1-1-9-1,5-2 0-15,3 2 2 0,2-1-3 16,1 1-6-16,1 1 7 16,-1-1-2-16,3-2 2 15,-1 3 0-15,0 3 0 16,4-2 0-16,-2 0 0 15,2 2 0-15,2 1 2 0,0 1-4 16,3 0 4-16,-2 3-4 16,1 0 2-16,1 2 0 15,-5 0 0-15,0 0 0 16,-1 0-2-16,-3 0 1 16,-6 0 0-16,-3 0 1 0,-2 0 1 15,-6-2-1-15,2-1 0 16,-7-3 1-16,2 3-2 15,-2 1 2-15,-3-5-8 16,-5-2-73-16</inkml:trace>
  <inkml:trace contextRef="#ctx0" brushRef="#br0" timeOffset="7031.2127">21068 5886 105 0,'-5'-5'38'0,"0"-1"-22"16,1 3-4-16,1-1 0 16,0 2-5-16,3-1-1 15,-2 3 1-15,1-4 0 16,1 4-1-16,0-2-3 16,0 2-3-16,0 0-1 0,1 0 3 15,9 0-2-15,0 0 2 16,3 4-1-16,5 3 0 15,2 0 1-15,1-1-5 16,4 2 4-16,2 0-11 0,2 0 7 16,-4-2 2-16,1-1 2 15,-2-1-1-15,-2-3 2 16,-4 1-2-16,0-2 0 16,-3 0 1-16,-3 0 0 15,3 0 0-15,-5 0-1 16,4 0 1-16,1 0 0 0,-1 0 1 15,2-3 1-15,0-1 0 16,4 1-2-16,2-3 0 16,3 3 0-16,-2 1 1 15,2-1-2-15,2 1 0 16,-3 2 0-16,-1 0 0 16,-2 0 1-16,-4 0-2 0,-3 0 1 15,-3 7 0-15,-2-2-2 16,-2 4 1-16,-2-2-3 15,0 2 2-15,0 0 2 0,-2-2 0 16,1 2 0-16,1-2 1 16,-2 0-1-16,3-3 1 15,2-2 1-15,0 0-2 16,3-2 2-16,4 0-2 16,4-2 3-16,6-6-3 15,4-4 0-15,3-1 0 16,4-1 0-16,4-2 1 0,5-1-1 15,-3 0 2-15,7 0-2 16,0-3 1-16,1 6 0 16,0-1-1-16,-2 1-1 15,3 4 1-15,-7 2-1 16,-2 1-10-16,-8-3-36 16</inkml:trace>
  <inkml:trace contextRef="#ctx0" brushRef="#br0" timeOffset="10171.9339">14831 5087 289 0,'-3'-17'-52'0,"3"-5"65"16,0-5 5-16,0 4-2 0,0-1 6 16,9 3-8-16,0-2-4 15,2 3-8-15,2 1-1 16,2 1 0-16,4 0-1 15,1 4-1-15,-1 2 1 16,3 0-1-16,-2 4 2 16,1-1-4-16,1 3-2 0,1 3 1 15,0 3 0-15,-3 0-2 16,4 0-6-16,-7 0 5 16,1 0 7-16,-1 0 0 15,-3 0 0-15,-2 0 0 16,-1 0 1-16,-2 0 8 15,-2-2-6-15,1-2-1 16,-1 1 2-16,0-2-2 0,2 1-1 16,-2-2 0-16,0-1 1 15,-1 0 2-15,1-1 6 16,-4-3 0-16,2 0-1 16,0 0 5-16,-2 1-6 0,-1 1-3 15,1-2-4-15,1 2 0 16,-1 4 0-16,-1-1-2 15,-2 3 0-15,2 3-1 16,0 0-11-16,-1 0-15 16,1 0 16-16,0 0 6 0,2 5-2 15,0 0 6-15,3 3 2 16,1-1 0-16,4 2 2 16,2-2 5-16,6-2-6 15,-1 2 1-15,3-3-1 16,1 1-1-16,1-3 1 0,-3 0 1 15,2 0-4-15,-1 0 4 16,-3-1-2-16,3 3 1 16,0 1-1-16,5 4 0 15,2 2 1-15,5 7-1 16,7 3 0-16,3 6-1 0,0 3-69 16,-3-1-66-16</inkml:trace>
  <inkml:trace contextRef="#ctx0" brushRef="#br0" timeOffset="12578.0488">16499 5850 190 0,'15'-9'48'16,"5"-3"-41"-16,4 3-4 16,-2 4 0-16,6 1 0 15,-5 2-3-15,1 2 0 16,-3 0 0-16,0 0 2 0,0 6-1 16,-4 1-1-16,0 2 0 15,-2 1 1-15,-2-2-2 16,-1 2 1-16,-2 1-1 15,-1-2 1-15,-2-2 0 0,-4 4 0 16,1-6 0-16,-3 2 3 16,3-1-1-16,-1-1 1 15,-2-4-3-15,1 1 3 16,2 0-1-16,1-2 4 16,2 0 14-16,3 0-2 0,2-5-10 15,3-4-3 1,4-3-5-16,3-5 4 0,5 1-4 15,0-1 1-15,7-3-1 16,1 2-5-16,8-1-15 16,3-1-8-16,1 3-2 15,2 4-17-15,1 0 11 16,-3 2-3-16,-4 4 4 0,-6 0 21 16,-2 3 14-16,-9 4 6 15,0 0 0-15,-6 0 6 16,-5 5-7-16,-1 5-11 15</inkml:trace>
  <inkml:trace contextRef="#ctx0" brushRef="#br0" timeOffset="15187.3946">6266 6615 102 0,'13'-12'13'0,"3"-2"-8"16,2-1-2-16,6-2 0 15,-2-1-2-15,4-3 1 0,-3 3 4 16,1-4 3-16,1 3 2 16,-2-5 0-16,0 3-1 15,1-2 7-15,1 2-6 16,-4-1-1-16,1 1-5 15,-2 6-3-15,-6-1-1 0,1 5 0 16,-7 3 0-16,1 2-1 16,-4 5 2-16,0 1-2 15,-5 0-8-15,0 8-22 16,-10 7-2-16,-4 2 22 16,-4 5-11-16,1 2 6 15,-7-2-3-15,4 3-7 0,-1-1-13 16,-3 2 16-16,1-1 15 15,-3 0 7-15,-1 2 0 16,0-1 13-16,1-4 7 16,3-1-4-16,3-3-1 15,7-3-3-15,2-7-8 0,6-1-1 16,5-5-1-16,0-2-7 16,2 0 34-16,12-7-15 15,2-5-10-15,6-8 4 16,3 0 0-16,1-5 7 15,-2 0-1-15,5-1 5 0,-4 0-6 16,0 2 2-16,-3 2 7 16,-3 5-14-16,-2 2 2 15,-3 5-4-15,-3 6-2 16,-4 4-3-16,-2 0-1 16,-1 10-1-16,-4 7-3 15,0 4-40-15,-9 2-38 0</inkml:trace>
  <inkml:trace contextRef="#ctx0" brushRef="#br0" timeOffset="17046.7471">16265 6430 194 0,'0'-9'-9'0,"0"-3"27"15,0 3-3-15,-4-2 2 16,-1 2-3-16,-2 2-4 16,-1 0-5-16,1 1-5 15,0 2-2-15,2-2-10 16,-3 4 2-16,6-1 6 15,-1 1 4-15,1-2 0 0,-1 3 1 16,-3-2-1-16,1 3-1 16,-2 0 1-16,-2 0 1 15,2 0 0-15,1 0 1 16,1 0-2-16,3 0 0 16,2 0-4-16,0 0-12 0,7 0-3 15,7 0 27-15,5-3 0 16,4-6-3-16,3 2-3 15,-4-3 1-15,2-1 4 16,-1 0 6-16,-5 0-5 16,2 3-3-16,-5 0-3 0,-1 3 0 15,-6-1-2-15,-1 5 0 16,-4 1-4-16,-7 5-20 16,-17 7-33-16,-18 3-8 15</inkml:trace>
  <inkml:trace contextRef="#ctx0" brushRef="#br0" timeOffset="22015.7758">12298 6448 166 0,'-4'0'40'16,"1"0"-20"-16,-1 0-11 16,4 0-2-16,-3 0-5 15,3 0-1-15,0 0-1 16,0 0-4-16,0 0 3 16,0 0-2-16,0 2 2 0,0 0-3 15,0-2 3-15,5 0 1 16,6 0 3-16,2 0 0 15,2 0 1-15,2 0-3 16,2 0 0-16,3-2-1 16,-2-4 1-16,-1 3-1 15,3 1 0-15,-4 1 0 0,-4-2-1 16,-2 3 2-16,-4 0-1 16,-4 0-1-16,-1 0-1 15,-3 0-1-15,0 0-7 16,0 3 8-16,-10 1 10 15,0 4-4-15,-4-5 1 0,2 3 1 16,-1-3 2-16,3 2-6 16,1 3-1-16,-1 1 0 15,3 1-2-15,2-1-19 16,0-2-48-16</inkml:trace>
  <inkml:trace contextRef="#ctx0" brushRef="#br0" timeOffset="26312.3456">6491 5839 363 0,'-3'-14'-65'15,"-14"0"80"-15,10-2-9 16,2 9 1-16,3 0-5 15,2 3 1-15,-2 4-2 0,2 0 0 16,0 0-1-16,0 11-2 16,-1 5 1-16,-2 5 2 15,3 6-2-15,-2 3 2 16,-1 4-2-16,-1 2 1 16,-3 3 1-16,0 1 0 0,-6 0-1 15,-4 0 0 1,-3-3 0-16,-4-5 1 0,0 1-1 15,2-11 1-15,0 0-1 16,5-8 0-16,2 0 1 16,4-6-2-16,2-3 1 15,5-3 0-15,1 0 0 0,3-2 0 16,0 0 0-16,0 0-15 16,7 0 9-16,2 0 6 15,0 0 2-15,1 0-1 16,0 4-2-16,-3 8 1 15,2 2 1-15,-4 6 1 0,1-1 4 16,-1 5 0-16,-1-3 2 16,3 1-1-16,2-3 2 15,7-1-4-15,6-1-1 16,10-2-1-16,6-1 1 16,10 0-3-16,8 3-3 15,6-4-43-15,3 0-92 0</inkml:trace>
  <inkml:trace contextRef="#ctx0" brushRef="#br0" timeOffset="27515.4585">16039 6250 150 0,'-4'0'4'0,"4"0"-2"0,-1 0 0 15,1 0 3-15,0 0 1 16,0 0-4-16,0 0-5 16,0 2-6-16,5 2-1 15,2 0-21-15,1 1-3 16,2 0-16-16,1 0 16 0,-3-2 34 15,5 1 0-15,0-1 1 16,-1 0 10-16,3-2 1 16,0-1 5-16,4 0 5 15,2 0 0-15,0 0-11 16,5 0-6-16,1 0-4 16,-2-1-1-16,0-2-2 0,-4 2-4 15,-2-3 5-15,-7 2 0 16,-3 2 2-16,-5-1 3 15,-4 1 5-15,0 0 1 16,-9 0 7-16,-7 0 0 16,-8 5-11-16,-3 2-4 0,-4 0-1 15,-1 3 1 1,0 0-1-16,1-1 7 0,3 1 5 16,1 3 2-16,4-2-12 15,1 0-2-15,6-1 0 16,5-2 0-16,2-4-1 0,9-4 1 15,0 0-8-15,9-3 43 16,15-13-26-16,8-1 6 16,9-7-12-16,9 1-4 15,10-1 0-15,3-1-24 16,-4-3-48-16</inkml:trace>
  <inkml:trace contextRef="#ctx0" brushRef="#br0" timeOffset="32187.1004">12282 7217 149 0,'-5'-4'26'0,"-1"-1"0"16,2-2-4-16,-1 1-8 15,0 1-6-15,1 0 3 16,1-1 0-16,1 2-2 16,-1 1-6-16,1-1-1 15,2 1-1-15,-3 3 0 0,3-2 0 16,0 0 8-16,0 0 0 16,0 2-6-16,3-3 1 15,2 1-1-15,0-1-2 16,4-1 1-16,0 0-1 15,2-1 0-15,3 0 0 16,-1-3 0-16,1 1 0 0,1-2 0 16,-1 3-1-16,1-2 0 15,-1 1 0-15,-4 2 0 16,3 1 0-16,-2 3-17 16,-1-1-38-16,-4 2-15 15,-6-6-56-15</inkml:trace>
  <inkml:trace contextRef="#ctx0" brushRef="#br0" timeOffset="33218.2738">18852 7386 184 0,'9'-4'40'16,"2"-3"-24"-16,2 0-14 15,-2 2 0-15,-1 1-2 16,-1 2 1-16,0 1-1 16,-3 1-11-16,-4 0-8 0,-1 0-1 15,-1 0 7-15,0 0-1 16,0 0 4-16,0-2 8 15,0 0-27-15</inkml:trace>
  <inkml:trace contextRef="#ctx0" brushRef="#br0" timeOffset="33499.5304">18613 7247 227 0,'24'-9'75'0,"3"-5"-42"0,7 1-24 15,3-1 3-15,7-2 1 16,-3 2-1-16,3-1-1 15,-2-1-2-15,1 2-6 16,6 3-1-16,2 4-2 0,3 0-3 16,-5 1-47-16,-4-2-124 15</inkml:trace>
  <inkml:trace contextRef="#ctx0" brushRef="#br0" timeOffset="36639.9042">11955 8032 136 0,'0'-11'-4'0,"0"2"11"15,0 0-3-15,-2 1-1 16,-1-1 0-16,-1 1 0 15,1 1-2-15,1-2 0 16,2 1-1-16,-2 2-4 0,2 0-1 16,-1-3 5-16,1 4 6 15,0 1 4-15,-2-2 4 16,2 2 3-16,-3-2 4 16,3 2 3-16,-2 2 15 15,2-2-18-15,0-1-16 0,0 0-7 16,7 0 4-16,1-1-1 15,1 0-2-15,4-1 0 16,-1-4 1-16,2 4 0 16,-2-1 0-16,0 0 0 15,-3 2 1-15,0-2 0 16,-5 5-1-16,-1-1 0 0,-1 4 1 16,-2 0 7-16,0 0 4 15,-11 0-6-15,-7 9-6 16,-6 5-4-16,-4 6-7 15,-3 3 0-15,-1 4 4 16,4-1 2-16,1 0-2 0,5 2-8 16,4-3-37-16,-3-7-96 15</inkml:trace>
  <inkml:trace contextRef="#ctx0" brushRef="#br0" timeOffset="39655.3112">18337 7885 217 0,'-4'0'-11'16,"1"0"22"-16,-1 0 1 16,1 0-3-16,3 0-3 15,-2 0 6-15,0 0-3 0,1 0 10 16,-1-2-11-16,0 2-2 16,2 0-2-16,0 0-3 15,0 0-1-15,0 0-4 16,0 0 2-16,0 0-2 15,2 2 4-15,1 1-2 16,4-2 2-16,0-1 1 0,3 0 7 16,2 0-6-16,5 0 1 15,-2 0-1-15,5-4 0 16,-2-1-1-16,0 2 0 16,-2-3 1-16,-5 1-1 0,-2 2 0 15,-2-2 4-15,-2 4 13 16,-3-3-2-16,-2 4-2 15,0 0-7-15,0-1-5 16,0 1-1-16,0 0-3 16,0 0-1-16,0 0-4 15,-4 0 0-15,-6 6 11 0,-7 4 1 16,-7 0-2-16,-3 4-3 16,-7-3 3-16,-2 4 2 15,-1 0-2-15,3 0 2 16,0 1-3-16,0 0-1 15,4-1-1-15,6-3 1 16,3 1-1-16,6-5 0 0,7-4-2 16,8-1-1-16,5-3-12 15,24-3-28-15,8-15 15 16,12-6-83-16</inkml:trace>
  <inkml:trace contextRef="#ctx0" brushRef="#br0" timeOffset="43202.1784">6554 8772 234 0,'0'0'68'0,"0"-7"-51"0,0-2-9 16,3 6-5-16,3-3 5 15,1 1-7-15,2-2 1 16,2 1-2-16,3 1 1 16,0 0 0-16,2 1 0 0,2 2-2 15,1-1 1-15,0 1 0 16,5 2 0-16,-1-2 0 15,1 2-3-15,0 0 1 16,1 0-1-16,2 0 3 16,1 0-1-16,0 2 1 15,5 3 0-15,-1 1 0 0,5-1 0 16,1 2 0-16,6 4 0 16,-2-4-1-16,5 0-1 15,1 2-3-15,-1 0 0 16,1 2 2-16,3-1 1 15,0-1 1-15,-2 0 0 0,5 0 1 16,1 0 0-16,-1-2 0 16,1-2 0-16,0 2-2 15,6-3 2-15,-3-2 1 16,3 0 1-16,2-2 0 16,5-2 1-16,0 2 2 0,4 0 0 15,2 0-1-15,2-2 3 16,2-2-4-16,0 4-1 15,-1 0-1-15,-1 0 0 16,2 0-1-16,0 0 0 16,0 0 2-16,5 0-2 0,0 0 0 15,2 2 3-15,2-2-3 16,-1 2-2-16,-1-2 5 16,1 0-4-16,-4 0 3 15,1 0-2-15,0 0 0 16,-1 0-1-16,4 0 2 15,-1-4 0-15,-2 1-1 0,0-1-1 16,-3 1 0-16,-2-2 2 16,-3-1-1-16,-4 2 0 15,-5-2 0-15,1 0 1 16,-2 3-1-16,-5-5 0 16,0 3 0-16,-5-2 0 0,1 0 0 15,-5-1 0-15,-1 3 1 16,-3-2-1-16,1 0 0 15,-5 0 0-15,2 0 0 16,-5 0 0-16,-2 1 0 16,-3 1-1-16,-2 0 2 0,-8 3 0 15,-2 0-2-15,-5-2 1 16,-2 4-1-16,-3 0 1 16,-1 0 0-16,-2 0 0 15,2 0-2-15,-1 2-9 16,0 2-12-16,-8-1-52 0,-3-3-69 15</inkml:trace>
  <inkml:trace contextRef="#ctx0" brushRef="#br0" timeOffset="43920.8767">9757 8835 145 0,'22'0'33'0,"1"-2"-21"15,6-4-6-15,3 3 2 16,4 1-4-16,0-1-1 16,4 1 0-16,-5 0 0 15,6-2 2-15,-2 3 4 0,0-1 4 16,2 0-2-16,3-2 2 15,-3 1-8-15,3-3-1 16,2 0 2-16,1-2-2 16,2 1-2-16,0-2 0 15,-3 2 8-15,2-2-9 16,0 0 2-16,-5 2 1 0,-2 0-1 16,-2 0-1-16,-1 1-1 15,-1-1 1-15,-3 2-1 16,-4-1-1-16,-1 1 1 15,-2-2-1-15,-4 3 0 16,0 1 0-16,-3-1 2 0,-2 3-3 16,-3 1 2-16,-1 0-2 15,-1 0 2-15,-6 0-2 16,0 0-1-16,-2 0-15 16,0 1-3-16,-1 3-21 0,-4-4-28 15</inkml:trace>
  <inkml:trace contextRef="#ctx0" brushRef="#br0" timeOffset="46327.9392">18823 7792 0 0,'36'-15'0'0,"1"-1"0"16,0-2 0-16,1-4 1 0,1-3 24 15,1-1 23-15,0-1-16 16,-5-3-13-16,1-1-3 15,-4 1-4-15,-3 0-3 16,-4 1-5-16,-1 0 1 0,-3 1 2 16,-3 1-3-16,1-1-2 15,-5-1-2-15,-4 1 0 16,-2-1-2-16,-3 1 0 16,-3-1 3-16,-2 4 0 0,0 0 5 15,0 2 1-15,-5-2 4 16,-3 3 0-16,-1 1-7 15,0 2-2-15,1-1-1 16,-4 2-1-16,4 0-2 16,-3 0-3-16,0 2 3 15,0 0 0-15,1 0 0 16,-3 4 1-16,1-1 0 0,-3 3-3 16,2 0-3-16,-1 3-2 15,0 4 1-15,-1-1-8 16,3 1-37-16</inkml:trace>
  <inkml:trace contextRef="#ctx0" brushRef="#br0" timeOffset="46968.6476">17179 8422 157 0,'0'-5'0'0,"0"0"21"16,0-1-7-16,0 3-4 0,0-1-3 16,0 4-1-16,0-2-3 15,0 2-1-15,0 0-2 16,0 2-5-16,0 5-5 15,0 1-17-15,0 0-33 16</inkml:trace>
  <inkml:trace contextRef="#ctx0" brushRef="#br0" timeOffset="47249.8182">16789 8860 169 0,'5'-2'42'0,"14"-11"-26"15,4-5-11-15,11-1 1 16,5-6 11-16,10-2 5 15,3-2-13-15,9 3-5 16,8-5-4-16,4 1-2 0,4-6-85 16</inkml:trace>
  <inkml:trace contextRef="#ctx0" brushRef="#br0" timeOffset="56983.4924">6697 12571 251 0,'-7'0'13'0,"-2"-9"20"16,1-1-26-16,1 2 2 15,4 5-2-15,1-1-1 16,0 4-4-16,2-2-3 16,0 2 2-16,0 0-5 0,10 0 5 15,1 0 0-15,2 2-1 16,8 2 0-16,4-1 0 15,7 1 0-15,7-2 1 16,9-2 0-16,-1 0-1 0,11-2 2 16,3-9-5-16,4-1 0 15,-1-4 3-15,3 0 1 16,-5-2-1-16,4 0 1 16,-8 4-1-16,-4 0 0 15,-3 1-1-15,-5 6 1 16,-4 3 0-16,-6 3 0 0,-6 1 1 15,-3 3-2-15,-1 7 2 16,-7 5-37-16,-6 0-67 16</inkml:trace>
  <inkml:trace contextRef="#ctx0" brushRef="#br0" timeOffset="58748.9983">7197 11472 166 0,'2'-7'-11'0,"-2"-3"28"0,3 1 4 15,2 2-3-15,4-1 0 16,1 3-9-16,-3 1-3 16,3 3 0-16,2-1-2 15,-4 2-1-15,4 0 0 16,2 0-1-16,1 2 0 0,4 3-2 16,-2 0 0-16,5-1 3 15,1 0-3-15,4-2 1 16,4-2 7-16,1 1-6 15,6 1-2-15,1 0 1 16,3 1-15-16,-1 5 13 16,-4-5-60-16,-4-3-43 15</inkml:trace>
  <inkml:trace contextRef="#ctx0" brushRef="#br0" timeOffset="60795.7199">8560 12758 223 0,'-11'0'61'0,"-2"0"-61"16,3-5 18-16,3 0 6 16,0 1-15-16,0 1 4 15,4 1-7-15,-2 0-3 0,1 2 0 16,3-2-3-16,-1 2 1 16,2 0-1-16,0 0-3 15,0 0 2-15,0 0-1 16,7 0 1-16,5 0 3 0,5 0 0 15,6 0 0-15,6-3-2 16,8-2 0-16,6-6 3 16,10 2-3-16,6-2 0 15,2-1 1-15,9-1-1 16,5 3 1-16,1 2-1 16,5 1-2-16,-1 4-7 0,5 1-5 15,-1 2 6-15,-2 0-4 16,3 0 2-16,0 5-3 15,-1 2 6-15,-2 4-4 16,-2 2 7-16,-4-1 2 16,-5 6 2-16,-5-2 1 15,-5 5 0-15,-9-3-1 0,-5 2 0 16,-6-1 0-16,-5-1-1 16,-8-2 1-16,0-1 1 15,-5-3 2-15,-3-1 1 0,-2 1 0 16,-4-4 2-16,-3-1-1 15,-2-4 1-15,0-1 2 16,-5 0 4-16,1-2 3 16,-2 0 10-16,3-4-1 15,-1-4-12-15,5-4-3 16,-2-6-6-16,4 3-1 0,3-5 0 16,3-2-1-16,2-1 1 15,2 2-1-15,1-2-1 16,8 1 1-16,-2 3-1 15,10-1 0-15,-2 4 0 16,4 2 1-16,6-1-1 16,1 7 0-16,6-3-6 15,1 0-5-15,6 6-6 0,0-4-12 16,1 2 7-16,5 0 1 16,1 1 5-16,-2 2 7 15,3 1 4-15,1 0 3 16,-2-1 2-16,2 1 0 0,0-1 1 15,4 2-1-15,2-2 1 16,-1 3 0-16,4-1 1 16,-1 2 0-16,2 0 0 15,0 0-1-15,-4 0 3 16,-3 0-3-16,-1 0 3 0,-1 0 3 16,-2 3-2-16,-1 1-2 15,0-2-1-15,1 2 5 16,-1-1-3-16,0 1-4 15,-3-4 1-15,-1 1 0 0,-2-1 0 16,-7 0 1 0,-4 0-2-16,-6 0 3 0,-5 0-2 15,1-1-1-15,-11-3 0 16,-1 2 1-16,-8 2-2 16,-6-1-20-16,-10-5-84 15</inkml:trace>
  <inkml:trace contextRef="#ctx0" brushRef="#br0" timeOffset="61686.3644">8062 12691 119 0,'9'0'24'16,"-2"-4"-15"-16,1 1-5 15,2 1 1-15,1-2 2 16,2 3 5-16,-3-1 2 16,3 0-6-16,1 2-3 0,2 0-1 15,-1 0 0-15,1 0-2 16,2 0 0-16,2 5 0 15,1 1-1-15,3 1 1 16,3-2-2-16,5 0 2 16,0-1-1-16,6-2 1 0,4-2 0 15,4 2-2-15,-1 0-2 16,1-2-10-16,0 1-13 16,-2-1-16-16,-3 0-83 15</inkml:trace>
  <inkml:trace contextRef="#ctx0" brushRef="#br0" timeOffset="62545.6672">9004 12469 247 0,'-3'2'1'0,"0"-2"37"0,-1 0-25 16,2 0-2-16,1 0-2 16,-1 0 5-16,2 0-1 15,0 0-2-15,0 0-5 16,0 0-4-16,0 0-1 16,0 0-4-16,7-2-9 15,3 2 14-15,5-3-1 0,5-4 1 16,-1 0-1-16,5-2 0 15,1 1 1-15,-1-4-1 16,-3 5 1-16,-1 0-2 16,2 3 0-16,-7 1 0 15,0 3 0-15,-1 0-5 16,-2 0-29-16,1 5-9 0,-2 2-33 16,2-2 14-16,-1 3-65 15</inkml:trace>
  <inkml:trace contextRef="#ctx0" brushRef="#br0" timeOffset="62998.8071">9729 12601 140 0,'0'4'12'0,"0"0"-9"0,0-4 4 15,0 0 7-15,0 0 0 16,0 0 4-16,0 0-6 16,1-2-9-16,6-4 0 15,2-4-2-15,4-2 3 16,3-3 9-16,2-3 11 16,4 1-9-16,1-3-7 0,2-2-1 15,2 1 1-15,0 2 9 16,0-3-15-16,-2 4 1 15,-2 4-1-15,1 5-2 16,-3 5 0-16,0 4-11 16,-13 0-76-16,-8 0-79 15</inkml:trace>
  <inkml:trace contextRef="#ctx0" brushRef="#br0" timeOffset="64795.5538">10461 12721 89 0,'0'0'41'16,"9"-2"-53"-16,8-6-12 16,-2-2-68-16</inkml:trace>
  <inkml:trace contextRef="#ctx0" brushRef="#br0" timeOffset="65279.886">10793 12517 152 0,'11'-10'33'16,"-2"1"-14"-16,-2 2 0 16,3 0 6-16,-2 0-8 15,3-1 1-15,0 5-15 16,0-2-1-16,3-1-1 0,0 3 0 15,4-2-1-15,0 2 0 16,4 0 2-16,2-1-2 16,2 1 1-16,2 1-1 15,5 2 0-15,-4 0 2 16,5 0-2-16,1 0 2 0,-1 0-4 16,5 2 2-16,3 1 2 15,11 1-2-15,3-2 0 16,7-2-2-16,3 0-21 15,7 0-2-15,0 0-2 16,-2 0 8-16,5 0 2 16,-3-6 9-16,-3 1 6 0,4 0 0 15,-2 0 2-15,-1-1-1 16,2 4 8-16,-2 0-4 16,2-1-1-16,-2 3 2 15,-1-2-4-15,-2 2 2 16,-3 0-2-16,-3 0 1 15,-2 0-1-15,-1 0 2 0,-5 0-1 16,0 0 0-16,-2 0-1 16,2 0 2-16,-2 0-2 15,0 0 0-15,0 0 0 16,-1 0-19-16,-7 0-85 0</inkml:trace>
  <inkml:trace contextRef="#ctx0" brushRef="#br0" timeOffset="66389.7274">16538 12617 220 0,'-17'0'57'16,"7"-6"-43"-16,-1-2 2 16,6 1 1-16,-3 2-7 0,6-4 7 15,-1 4-5-15,1 1-10 16,0-2 1-16,2 3-2 15,0 0 0-15,0-1 0 16,0 1-1-16,0-3-2 16,7 4-2-16,3-3-3 15,2 1 3-15,7-3-6 0,0 4 2 16,4-3-2-16,3-1-5 16,2 4 4-16,5-3-1 15,1 1-15-15,3-1 2 16,4 3 12-16,3-3-8 0,-1 1-6 15,5 2 0-15,2-3 14 16,2 2 7-16,3-1 6 16,4 0-19-16,2 2 2 15,4-4-18-15</inkml:trace>
  <inkml:trace contextRef="#ctx0" brushRef="#br0" timeOffset="66655.3169">17820 12416 66 0,'77'-2'-6'0,"1"-1"12"15,2-1 2-15,5 1-3 16,1-1 15-16,-1 2-8 0,-4-2 0 16,2 3-11-16,-8-1 2 15,1 2 2-15,-6 0 9 16,-2 0-1-16,-2 0-2 16,-3 0-3-16,-2 0-3 15,-1 0-1-15,-5 3 10 0,0 1-6 16,-6-2-1-16,-7 0-1 15,-3 0 7-15,-3-1-2 16,-4 3-3-16,-3-2-3 16,-2 1-2-16,-3 0-1 15,-1 3-2-15,-3 3-2 16,-4-4-29-16,-5-3-32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39:46.66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5884 5302 148 0,'3'-8'-35'0,"-1"-1"61"0,2-2-7 15,-1 4-1-15,5 0-3 16,-1-1-8-16,2-2-4 16,2 0-1-16,1 4-1 15,2-3-2-15,1 2 7 0,2 0-6 16,4 0 9-16,2 0-7 15,4-1-2-15,4 1 1 16,3 3 0-16,5-2-2 16,0 2 2-16,7 0 1 15,-2 1-2-15,3 2 0 0,4-2-1 16,0 3 1-16,2 0 1 16,2 0-3-16,0 0 1 15,3 0-4-15,1 0 0 16,2 0 3-16,0 0 1 15,2 0 2-15,0 0-1 16,2 0-1-16,-3 0 2 0,4 0-1 16,0 0 0-16,-1 0 1 15,4 0-1-15,1 0-1 16,3 0 0-16,2 0 1 16,2 0-1-16,4 0 4 15,0 0-4-15,-4 0 2 0,2 0-2 16,2 3 5-16,-2-1-3 15,2 2-1-15,-3 2-3 16,2 0-5-16,-2-3 0 16,-2 0 6-16,-3 0 1 15,-2 0 1-15,-3 0-3 16,2 1 6-16,-4-4-1 0,5 3 2 16,-3-3-2-16,0 0-1 15,-2 0 1-15,2 0 1 16,-5 0-4-16,0 0 4 15,-4 0-4-15,-1 0 5 0,-2 0 4 16,-1 0-4-16,0-3 4 16,-2 3-8-16,3-3 4 15,-1 3-3-15,-4 0-13 16,-6 0-32-16,-10 0-82 16</inkml:trace>
  <inkml:trace contextRef="#ctx0" brushRef="#br0" timeOffset="5609.3121">10270 7838 88 0,'0'1'22'0,"-1"-1"-10"16,-1 0 5-16,2 0-2 15,0 0-1-15,0 0-2 16,0 0 3-16,0-3-3 0,0-1 1 16,0 0-6-16,6-3-3 15,6 0 0-15,7-3-5 16,1 2 5-16,6-4-8 16,3-1 11-16,1 1-12 15,1-1 4-15,-4 1 8 0,-4-1-4 16,-4 5-1-16,0 1 2 15,-7 1 3-15,-2 2-3 16,-3 4-2-16,-2 0-5 16,-2 0-13-16,1 7-23 15,-3-1-19-15,-1-4-78 16</inkml:trace>
  <inkml:trace contextRef="#ctx0" brushRef="#br0" timeOffset="6125.0354">10950 7968 185 0,'-4'-2'32'0,"2"-10"-15"0,-2 3 4 16,4-3-1-16,0 0-3 15,0-2-8-15,4 2 7 16,7-3-10-16,3-1-1 16,6 0-2-16,6-2-7 0,8 2 5 15,7 2-11-15,4 0-17 16,3-2-45-16,-7-2-67 16</inkml:trace>
  <inkml:trace contextRef="#ctx0" brushRef="#br0" timeOffset="9296.7703">8933 7960 101 0,'0'0'31'0,"0"0"-12"16,0 0-8-16,0 0 4 15,0 0-4-15,0 0-6 16,5 0-6-16,-1 0 2 16,4 0 0-16,-1-2 1 15,1-2 2-15,3 3-1 0,0-4 5 16,0 2 5-16,0-6 3 15,1 5 0-15,0-3-1 16,3 0-7-16,1-3-3 16,2 2-4-16,4 1-2 15,2-3 1-15,0 4 1 0,5-1 1 16,0 0-3-16,1 1-2 16,-1 2 1-16,3 1-1 15,-3-1 3-15,3 3 0 16,2-2-1-16,0-1 1 15,-2-1 0-15,6 2 0 16,-1 0 0-16,0 0 0 0,2-1 0 16,-1 0 0-16,2 1 0 15,-2-1 1-15,-1 2-1 16,1-1 0-16,-3 2 0 16,4 1-1-16,-2 0 1 0,1 0-1 15,-2 0-25-15,-4 0-35 16,-2 0-32-16</inkml:trace>
  <inkml:trace contextRef="#ctx0" brushRef="#br0" timeOffset="16062.3058">17130 7910 55 0,'2'-3'18'0,"-2"-2"-13"16,2 1 0-16,-1-1-1 0,1 1-2 16,1 0 1-16,-3 1-1 15,0 1 5-15,0-1 6 16,0 3 10-16,0-2-5 16,0 1-2-16,0-2-3 15,0 3 1-15,0-1-4 16,8-1-11-16,6 0 9 0,6-1-2 15,2 0 20-15,9 3-17 16,-1-2 0-16,4 2-3 16,0 0-3-16,6 0-2 15,1 0 0-15,4 2-1 16,6 1 1-16,2-2 1 16,6 1 4-16,0 0-3 0,3 0-1 15,2-1-1-15,1 2-1 16,-1-2 0-16,3 1 1 15,0 1-1-15,-1 2 0 16,-3-1 1-16,-2 2-1 0,-5-1 0 16,-3-2 0-16,-6 1 2 15,-4 1-2-15,-3-1 3 16,-3 0 1-16,-1 1-3 16,0 0 0-16,0-2-1 15,-1 0 2-15,0 4-10 0,-1-4-15 16,-3-3-33-16,-6 0-51 15</inkml:trace>
  <inkml:trace contextRef="#ctx0" brushRef="#br0" timeOffset="18702.7797">26107 6742 128 0,'-11'-11'-1'0,"4"-5"-2"16,0 1-109-16</inkml:trace>
  <inkml:trace contextRef="#ctx0" brushRef="#br0" timeOffset="19124.6608">25911 6410 289 0,'-11'-3'24'15,"5"-9"4"-15,-1 6 1 0,4 5-3 16,3-2-6-16,0 2-10 16,0 1-14-16,0 0-4 15,8 1 13-15,0 9-5 16,3 2 1-16,0 4-2 16,0 7 1-16,1 4 0 0,-1 3 0 15,1 2 1-15,5 0-1 16,-1 0-5-16,-1-1 8 15,4-4-2-15,-3 0 0 16,5-7-1-16,-2-3 1 16,1-3-2-16,2-9-4 15,4-5-5-15,6-2 11 0,5-21-22 16,2-8-41-16,-2-14-113 16</inkml:trace>
  <inkml:trace contextRef="#ctx0" brushRef="#br0" timeOffset="19562.1114">25683 6200 284 0,'-22'-20'30'16,"-1"-1"-12"-16,7 1 4 16,4-1-4-16,2-2-3 0,3 3-5 15,7 0 1-15,0 1-7 16,9 3-6-16,8 0 6 16,0 5-3-16,10 6-1 15,-2 3-1-15,-1 2-1 16,-4 9 0-16,-1 9-5 0,-6 2-2 15,-6 2 3-15,-5 1-1 16,-2-3-2-16,-9 0 6 16,-9-2 3-16,-7-4 0 15,-4-1 2-15,-3-6-1 16,-6-2-1-16,2-5 2 0,8 0 6 16,1-4 7-16,8-8-5 15,9-4-7-15,8-4-3 16,2-1-12-16,12-4-50 15,8-4-40-15,6 1-97 16</inkml:trace>
  <inkml:trace contextRef="#ctx0" brushRef="#br0" timeOffset="20546.4203">25500 7666 256 0,'-10'4'22'0,"-4"-3"1"16,8 2-10-16,0-2 0 0,5 1 1 15,-1 0 1-15,2 0-13 16,0 1-7-16,7-1-1 16,3 0 5-16,9-2 0 15,1 0 1-15,2 0-5 16,7-13 13-16,3-1-6 15,4-6 3-15,10-5-2 0,1-5 0 16,9-4-1-16,7-7-2 16,3 0 2-16,10-7 1 15,1-4-2-15,6-3 3 16,0-4-2-16,3-4 0 16,-2 3 1-16,2-3-1 0,-4 1 1 15,-2 1 0-15,-1 2 0 16,-2 0 2-16,6 2 5 15,-2 2 0-15,1 2-1 16,3 1-4-16,-4 4-2 16,-1 1 1-16,-6 3-3 0,-9 1 0 15,-6 4 0-15,-7 4-1 16,-11 0 0-16,-7 9 2 16,-10 6-3-16,-10 5-7 15,-9 7-18-15,-5 6-22 16,-23 2-56-16</inkml:trace>
  <inkml:trace contextRef="#ctx0" brushRef="#br0" timeOffset="21093.2373">25442 7657 247 0,'0'-11'18'16,"0"-1"5"-16,0 3-6 15,0-2-2-15,0 1-1 16,4-5 7-16,-1 3-10 0,4-2-3 16,0 2 2-16,0-1-3 15,-1 4 1-15,8 4-4 16,-4 5-3-16,2 0 0 16,3 10-2-16,-1 12 1 15,1 8 8-15,-3 8 2 16,3 4-3-16,1 6-5 15,0-1-1-15,2 1 1 0,5-3 0 16,3 4-12-16,-3-7-31 16,-2-4-35-16,-3-7-124 15</inkml:trace>
  <inkml:trace contextRef="#ctx0" brushRef="#br0" timeOffset="21655.7099">25728 8547 288 0,'4'6'14'16,"3"-3"0"-16,-2-1 0 16,2 0-4-16,5-2-1 15,-5 0 1-15,3-4-3 16,0-5-2-16,2-5-3 0,-3-4-2 16,-1 0 0-16,-3-5 0 15,-5-2-2-15,0 0 0 16,0-2-1-16,-12 1 5 15,2 4-2-15,-3 0 3 0,-1 5 3 16,2 3 1-16,-1 3 2 16,4 3-3-16,2 3 0 15,1 2-3-15,2 1-1 16,2 2-2-16,2 0-1 16,0 10-5-16,0 9 1 15,6 4 5-15,2 9-2 0,2 4 2 16,0 4 0-16,5 0 0 15,3-1 0-15,-2-3 0 16,5-6 0-16,-1-3 1 16,0-6-1-16,2-3 0 15,-3-2 0-15,-2-5 1 16,-3-4-1-16,1-2-7 0,-6-5-14 16,-1 0-11-16,2-8-16 15,-5-8 20-15,-3-8-83 16</inkml:trace>
  <inkml:trace contextRef="#ctx0" brushRef="#br0" timeOffset="21858.8161">25739 8572 256 0,'-27'11'8'0,"7"-4"30"0,6-4-12 15,3 3-4-15,7-1-12 16,4-3-7-16,2-2-15 15,15 0 2-15,3 0 3 16,7-9 16-16,8-3-10 16,1-4-37-16,3-4-19 15,-3 0-47-15</inkml:trace>
  <inkml:trace contextRef="#ctx0" brushRef="#br0" timeOffset="21999.4327">26004 8444 232 0,'8'-2'77'16,"-1"-5"-23"-16,-3 7-19 0,1 0-18 15,2 2-9-15,4 10 3 16,5 4-2-16,0 2-5 16,8 0-3-16,0-2 0 15,3-4-20-15,4-4-25 16,-4-8-67-16</inkml:trace>
  <inkml:trace contextRef="#ctx0" brushRef="#br0" timeOffset="22640.0017">27389 6243 258 0,'0'-11'3'0,"0"0"33"16,0-1-15-16,0 1-5 16,0-1-1-16,0 1-1 15,6 1-1-15,1 0-4 16,0 1 0-16,2 2-7 0,2 4-2 16,1 1-2-16,2 2 1 15,1 0 0-15,2 12-1 16,2 7 2-16,1 4 1 15,3 7 0-15,2 5 1 16,-2 5 1-16,1-1-1 16,1 0 1-16,-2-3-2 0,0-2-1 15,4-7 1-15,-1-1-1 16,3-2-1-16,-6-4-12 16,-2-9-60-16,-4-8-143 15</inkml:trace>
  <inkml:trace contextRef="#ctx0" brushRef="#br0" timeOffset="23186.8508">27935 7225 185 0,'10'6'13'0,"-2"-6"40"0,-2 0-15 15,0 0-2-15,3-7-2 16,1-6-22-16,-1-3-8 15,-1-2-3-15,-1-3 0 16,-4-6 0-16,-3-1 1 16,-5-3 0-16,-7-4 0 15,-6-3-5-15,-1-3 0 0,-3-2 1 16,0 4 2-16,1 5 1 16,3 4-2-16,4 9 0 15,4 6 8-15,2 9 7 16,2 6-8-16,5 0-5 15,1 10-2-15,0 6-2 0,0 7 2 16,8 4-1-16,7 3-1 16,3 2 3-16,3 0-1 15,3 1 2-15,2-1-1 16,-1-4 0-16,2-5 1 16,-3-1 1-16,1-7-4 0,-4-3 2 15,1-6-2-15,0-6 2 16,-3 0-10-16,3-10-26 15,-5-10-29-15,-7-6-94 16</inkml:trace>
  <inkml:trace contextRef="#ctx0" brushRef="#br0" timeOffset="23405.6223">27870 7065 184 0,'-12'13'25'16,"3"-6"30"-16,3-4-21 15,6-1-12-15,0-2 5 16,12-2 0-16,9-8-11 16,7-5-9-16,8-5-5 0,6 1-2 15,-1-4-40-15,-2 0-117 16</inkml:trace>
  <inkml:trace contextRef="#ctx0" brushRef="#br0" timeOffset="23843.0502">28337 6944 172 0,'4'5'55'0,"-1"-3"-39"15,1 0 5-15,-4-1-10 16,0 1 6-16,0 2 5 0,0-1-2 15,0-1-5-15,0 0-4 16,0-1-8-16,0-1-3 16,0 0 0-16,2 0-2 15,5-3 4-15,2-4-1 16,3-2-1-16,3-2 1 16,3 1 6-16,0-1 1 0,0 4 2 15,1 5-4-15,0 2-4 16,-6 2-2-16,-1 14 1 15,-7 7-1-15,-5 7 3 16,0 8-2-16,-5 1 0 0,-8 0 0 16,1-1 0-16,-2-8-1 15,7-7 1-15,2-5-2 16,5-7 0-16,0-6 2 16,7-5-2-16,13-3-1 15,9-15 3-15,9-7 0 16,9-9-1-16,6-3 1 0,4-1-1 15,-1 1-2-15,-3 4-18 16,-11 5-29-16,-8 2-72 16,-8 6-45-16</inkml:trace>
  <inkml:trace contextRef="#ctx0" brushRef="#br0" timeOffset="24952.4789">28985 7695 187 0,'-1'-2'15'0,"-1"-3"17"16,-2-1-26-16,3-1-1 16,-5 2 4-16,3-1-2 15,-2 1 5-15,2 0 5 16,0 1 10-16,1 2-2 16,-2 0-1-16,4 2-6 0,0 0-8 15,0 0-12-15,4 0-3 16,7 8 5-16,1 2 4 15,7 8 1-15,-2 6 1 16,7 6 6-16,-2 5 3 16,2 7-2-16,3 3-4 15,0 5 2-15,2 2-2 0,1 0 3 16,3-4-7-16,-1-4-2 16,2-2-3-16,-4-3 4 15,3-5-4-15,-5-4-2 16,0-2 4-16,-7-1-2 0,-3-2-16 15,-7-3-11-15,-7-11-41 16,-4-9-113-16</inkml:trace>
  <inkml:trace contextRef="#ctx0" brushRef="#br0" timeOffset="25561.7959">29194 8125 326 0,'7'-3'17'0,"-4"-4"-17"15,9-1-3-15,-2-3 5 16,7-2 1-16,2-5-1 0,3 1-1 16,5-6 0-16,3-2-1 15,3-4 1-15,6 0-1 16,2-6 3-16,6 2 1 15,-1-5-5-15,1 4 3 16,-1 0-2-16,5-3 0 16,0-1 0-16,-2-5 0 0,6 0 0 15,4-5-1-15,4 0 1 16,5-4 1-16,4-1 0 16,7-6 0-16,2-2-1 15,1-1 1-15,2 1 1 0,-4-3-1 16,-3 6 6-16,-5 5 0 15,-6 1-1-15,-3 2 0 16,-2 6-2-16,-1-2 0 16,-3 4-3-16,-4 3 1 15,1 3 0-15,-5 4 1 0,-8 6-2 16,-5 2 0-16,-9 5 0 16,-7 3 0-16,-11 7-2 15,-7 2-12-15,-2 1-20 16,-6 4-39-16,-2-2-50 15,-6-2 12-15</inkml:trace>
  <inkml:trace contextRef="#ctx0" brushRef="#br0" timeOffset="25921.1441">31104 6295 359 0,'0'-6'26'15,"0"1"-3"-15,0 5-18 16,2 0-12-16,10 0 0 15,7 7 6-15,4 8 1 16,4 2 0-16,2 8-1 0,3 7 2 16,-3 5-2-16,3 3 2 15,-3-1-1-15,-1 0 0 16,3-6-1-16,-3-1 2 16,-1-6-1-16,-1-3 0 0,-1-5 1 15,-1-1-1-15,-7-7-17 16,0-4-40-16,-3-6-84 15</inkml:trace>
  <inkml:trace contextRef="#ctx0" brushRef="#br0" timeOffset="26905.5936">30880 7986 365 0,'-8'-1'10'0,"1"-2"-4"16,4-1-2-16,1 4 2 16,2 0 0-16,2 0-13 15,13 11-7-15,0 7 11 0,6 5 4 16,6 5 0-16,-3 3 2 15,5 5-1-15,-2-1 2 16,0-1 1-16,-2-2 0 16,-5-4-1-16,-4-3 3 15,-6-5-3-15,-3 2-1 16,-7-6-1-16,-7 1 3 0,-14 0 0 16,-11-9-16-16,-10-8-62 15,-4-7-119-15</inkml:trace>
  <inkml:trace contextRef="#ctx0" brushRef="#br0" timeOffset="27061.8622">30609 7824 501 0,'-2'-20'11'0,"-1"5"-3"15,1 6-9-15,2 7-18 16,0 2-32-16,2 0-32 15,-1 2-21-15,-1 2-128 16</inkml:trace>
  <inkml:trace contextRef="#ctx0" brushRef="#br0" timeOffset="27796.1403">29535 8990 316 0,'18'0'18'16,"-2"0"-14"-16,4-8-2 16,1 1-2-16,-1-3 1 0,0-3 0 15,-2-1 0-15,-5-2-4 16,-5-2-17-16,-2-4-3 15,-5-2 2-15,-1-5 12 16,-3 0-10-16,-11-2-31 16,-3 0-4-16,-6 4 15 15,2 6 35-15,-4 3 43 0,3 7 32 16,3 3-34-16,0 0 4 16,4 5-11-16,5 3-7 15,5 0-7-15,1 3-10 16,4 13-7-16,0 2-4 0,9 7 1 15,9 6 3-15,8 3 8 16,4-1 4-16,4 2-1 16,4-3-3-16,-1-1-4 15,-1-6-2-15,-4-1-1 16,-1-5 1-16,-1-5-1 16,-4-1 1-16,1-4-1 0,-4-2-2 15,-4-7-25-15,-7 0-62 16,-7-9-8-16</inkml:trace>
  <inkml:trace contextRef="#ctx0" brushRef="#br0" timeOffset="27983.6448">29606 8920 392 0,'-19'4'1'16,"3"-4"5"-16,7 0-3 0,6 0-3 15,3 0 5-15,3-4-9 16,13-5-6-16,9-2-3 16,4-1-8-16,7-1-27 15,-4 1-32-15,0 3-52 16</inkml:trace>
  <inkml:trace contextRef="#ctx0" brushRef="#br0" timeOffset="28343.0029">30018 8827 170 0,'6'0'9'0,"-5"0"5"16,-1 0 13-16,2 0-10 0,-2 0 10 15,0 0 11-15,0 0-16 16,2 0-12-16,3-7-4 16,2 0-2-16,6-2 3 15,3-5 1-15,2-1-2 0,4 1 3 16,-3 3-1-16,1 6-5 15,-6 3-3-15,-1 2 0 16,-6 10-1-16,-3 9-1 16,-4 8 5-16,-4 3 6 15,-10 6-5-15,-4-1-1 16,-2-1-1-16,4-7-1 0,-1-4-1 16,9-8 1-16,3-7 0 15,5-4-1-15,0-4-2 16,17-9 0-16,8-12 2 15,9-8 8-15,10-8-7 16,7-4-8-16,5-4-12 16,0-3-17-16,-2-2-70 0</inkml:trace>
  <inkml:trace contextRef="#ctx0" brushRef="#br0" timeOffset="28952.3083">31724 7051 172 0,'-16'-33'44'0,"0"3"35"0,-3 3-47 16,7 6-3-16,0 7-12 16,0-1-9-16,4 7-4 15,3 2-2-15,-1 5-1 16,6 1-1-16,0 0-1 15,0 3-6-15,7 8 0 16,5 7 4-16,7 1 1 0,-4 8-1 16,7 3 3-16,0 1 0 15,3 4 3-15,-4 1-1 16,6-1-1-16,-1-4 1 16,1-6-1-16,0-7 0 0,2-6-2 15,-1-8 1-15,-2-4 1 16,2-2-5-16,-3-12-14 15,-3-6-18-15,-5-1-21 16,-4-6-36-16</inkml:trace>
  <inkml:trace contextRef="#ctx0" brushRef="#br0" timeOffset="29171.0577">31520 7125 396 0,'-1'-1'33'0,"1"-15"5"16,1-1-32-16,18 2-12 0,6-7 8 16,7 3 2-16,6-5-15 15,4 4-33-15,-3-3-44 16,0 2-118-16</inkml:trace>
  <inkml:trace contextRef="#ctx0" brushRef="#br0" timeOffset="29608.5118">32136 7177 363 0,'0'-5'18'16,"0"-8"4"-16,-7-6-2 16,-1 3 4-16,3-5-6 15,3-1-1-15,2 1-6 16,0 2-3-16,2 7-6 0,5 0-3 16,-1 6 2-16,1 5-4 15,1 1-5-15,-1 3 0 16,-3 8 2-16,-1 3 0 15,-1 2 3-15,0 2 0 16,-2 0 3-16,1-2-3 0,6-2 0 16,0-1 1-16,5-3-6 15,3 3 3-15,0-4 3 16,5 0 1-16,0 3 2 16,-6-1-2-16,-1 0-2 15,-4-2-3-15,-3 1 3 16,-6-2 2-16,0 0 1 15,-7 1 2-15,-10 0 4 0,-3 2 3 16,-6 3-4-16,-3-1-4 16,-6 1-1-16,1-3-9 15,-4-6-29-15,-1-5-82 16</inkml:trace>
  <inkml:trace contextRef="#ctx0" brushRef="#br0" timeOffset="32375.1448">27450 6220 67 0,'-14'0'12'0,"1"0"13"15,2-4-1-15,1 1-6 16,0-3 1-16,5 2-10 15,0 1-1-15,3 1-6 16,2 0-2-16,-2 1 1 16,2-1-4-16,0 0 0 0,0-1-5 15,2-1 18-15,2-3-10 16,-1 0 6-16,-1 0-2 16,1-4 3-16,0 0 2 15,-3 3 5-15,0-4-3 16,0 4 2-16,0 0 0 15,0 1 14-15,-3 4-15 0,-2-1-4 16,0-1 8-16,-2 2-7 16,0-3-1-16,-3 2 0 15,3-1-4-15,-1 0 5 16,1-1-2-16,-1 1-2 16,2 1-1-16,3 1 0 0,0-1-2 15,1 2 1-15,0 1 1 16,2 1-1-16,0 0 0 15,0 0-3-15,0 0-5 16,0 0 0-16,4 0 1 16,4 0 6-16,2 0-2 15,-1 3 2-15,1 4-2 0,-1 2-2 16,2 2 1-16,-4-2 1 16,4 3 1-16,-2 1-1 15,0 1 0-15,0 3 2 16,0-4-2-16,-2 4 0 15,0-3 0-15,2 2 0 0,1-2 0 16,-2 0 1-16,1-1-1 16,2-2 0-16,0 1 0 15,-1-1 1-15,2-1-1 16,-2 3 1-16,2-2 0 16,0 1-1-16,-2-1 1 15,-1 2-1-15,2 1 0 16,0-2 1-16,-1 1-1 0,5 1 0 15,-3-2 1-15,3 2-1 16,-1-1 1-16,1-1-1 16,-3-1 0-16,0 0 1 15,-1 0 0-15,-2-2-1 0,0-3 0 16,2 4 0-16,-4-3 2 16,0 1-4-16,0-1 4 15,3-1-4-15,-1 1 2 16,-6-2 0-16,4 2 0 0,1-2 0 15,-5-1 0-15,1-1 2 16,-1-2-2-16,-1 1-2 16,-2 0 4-16,0-2-2 15,0 0 3-15,0 0 23 16,-3 0-5-16,-6 0-17 16,-1-7-4-16,-4-1 1 0,-1-3 0 15,2-5 0-15,0 1 1 16,-2-2-2-16,0 0 1 15,0 1-2-15,-2-2 1 16,-2 4 1-16,1-4-1 16,2 3 0-16,-2-2 0 0,0 1 0 15,4-2 1-15,-2-2-2 16,-1 2 1-16,5 0 1 16,-3 1-2-16,1-1 1 15,-1 2 1-15,0 2-1 16,-2 1 0-16,3-1 0 15,-2 3 0-15,2 2 1 0,1 1 0 16,2 0 0-16,1 1 1 16,0 0-2-16,3 0 0 15,-2 4 0-15,4-3 1 16,2 2-1-16,-2 1 1 0,2-1-1 16,1 4 0-16,2-1 0 15,0 1 0-15,0 0-1 16,0 0-3-16,0 0-2 15,0 1 4-15,0 8 1 16,5 0 1-16,1 0-1 16,3 3-1-16,3-1 1 0,0 1 0 15,2 3 0-15,2-1 2 16,0 0-1-16,2 0 0 16,-2 3 0-16,-1-1 0 15,-1-2 0-15,-1 0 0 0,-3 2 0 16,1-1 0-16,-2 1 0 15,2 1 0-15,-1 0 0 16,2-2 0-16,-2 0 0 16,2 1 0-16,1-4 1 15,-2 3-1-15,0-5 0 16,1 1 0-16,-3-2-1 0,1-1 2 16,-2-2-1-16,-2 2-1 15,-1-3 2-15,2-2-2 16,-1 1 0-16,-3-1 2 15,1-2-1-15,-1 2 0 16,-1 1 0-16,2-2 0 16,-1-1 0-16,-1 3 1 0,3-2-3 15,-2 3-23-15,-1-2-18 16,-2-1-51-16,-2-2-75 16</inkml:trace>
  <inkml:trace contextRef="#ctx0" brushRef="#br0" timeOffset="33078.2056">27346 6193 109 0,'-7'0'16'16,"2"-4"17"-16,-1 3-9 15,4 1-15-15,0-2-6 16,2 2-3-16,-2 0 2 0,2 0-2 16,0 0 2-16,0-2-6 15,0 2-1-15,0 0 5 16,0 0-2-16,2 0 4 16,3-2 0-16,5 2-1 0,1 0 5 15,1 0 6-15,4 0-5 16,-3 4-6-16,5 3-1 15,0 3-1-15,0 5 1 16,0-1-1-16,1 4 3 16,3 0-1-16,2 2 1 0,1-2 1 15,-1 1 0-15,3 1-2 16,-1-1 0-16,-1-1 1 16,0-4-1-16,-1 0 1 15,-3-1-1-15,-3-2-1 16,-1-1 0-16,-2-1 0 15,-3 0 2-15,0-3-1 16,-5 3 1-16,-5-6-41 0,-2-3-70 16</inkml:trace>
  <inkml:trace contextRef="#ctx0" brushRef="#br0" timeOffset="34937.9071">29019 7789 151 0,'-7'-7'8'0,"4"2"31"16,-2-1-10-16,1-1-3 16,2 0 4-16,1 2-18 15,-2-2-1-15,1 1-2 16,1 1-3-16,1-2 3 0,-2 1 3 16,0 3 5-16,0-1-1 15,2 1-2-15,-1-1-1 16,1 3-2-16,-2-2-4 15,2 3-2-15,0 0-4 16,0 0-3-16,0 0-1 16,0 0-2-16,0 0 3 0,0 4 2 15,3 3-1-15,3 4 1 16,0 0-1-16,1 1 0 16,0 3 1-16,-2 0 0 15,2 0 0-15,1 1 0 16,-1 2 0-16,0 1 0 15,0-1 0-15,4 1 0 0,-1 2 0 16,3 2 0-16,0-2 0 16,1 2-1-16,-1 1 1 15,2-4 0-15,0 4 0 16,-1-5 0-16,5 3 1 16,-4-4 0-16,2-1 1 0,0 1 0 15,2-4 2-15,-1 4-1 16,1-1-2-16,1-2-1 15,-2 0 1-15,2-1-2 16,-4 0 2-16,0-1 0 16,-6-1-1-16,2-3 0 0,-2 0 3 15,-5-3-5-15,-1-1 4 16,-1-2-2-16,-3-1 0 16,0 2 0-16,0-4 1 15,0 1-4-15,-3-1-5 0,-6 0-6 16,-3 0-21-16,-1-3-32 15,-1-6-54-15</inkml:trace>
  <inkml:trace contextRef="#ctx0" brushRef="#br0" timeOffset="35531.6001">28948 7759 99 0,'0'-6'8'15,"0"-1"13"-15,0 6-4 16,0 1-7-16,0 0-4 16,0 0-5-16,0 0 2 15,2 3 0-15,3 3 4 16,0 6-3-16,1 0-2 0,3 3 1 16,-2 1 1-16,2 0-1 15,-2 5-1-15,2-1 1 16,0 2 3-16,-2 0-1 15,4 0 1-15,-2 0 0 16,1 1 1-16,3 0 3 0,-2-2 10 16,6 3-14-16,-4-4-4 15,2 1-1-15,-1 1 1 16,1 0 1-16,-3-2 4 16,0-1 6-16,3 2-1 0,-4-1 0 15,-4 0-5-15,2 1 0 16,-2-1-3-16,-1-4-1 15,-1 0 0-15,3 0-2 16,-1-6 0-16,0 0-1 16,0-3 0-16,1-4 0 0,4 1 1 15,-4-4-8-15,-1 0-24 16,1 1-13-16,-4-1-6 16,-4 0-39-16,0 0 84 15,-5 0-108-15</inkml:trace>
  <inkml:trace contextRef="#ctx0" brushRef="#br0" timeOffset="36031.5683">28905 7930 78 0,'-4'-2'140'0,"-3"2"-130"16,3-4 15-16,4 4-19 15,0 0-15-15,5 0 7 16,5 1 4-16,1 6-2 15,4 6-1-15,2 0-8 0,-2 6 6 16,4 2 2-16,-4 1 1 16,0-2 1-16,4 2-1 15,-4-1 0-15,2-1 0 16,-1-1 0-16,2 1 5 0,-1 2 15 16,4-3-7-16,-1 2 1 15,2 1 1-15,2-1-6 16,-2 3-5-16,-1-5-2 15,0 1 2-15,-2-3 1 16,-4 2 0-16,2-5-2 16,-7-2 1-16,4 1-2 0,-7-4-1 15,3 0 0-15,0 0 1 16,-3-4-2-16,0 2 1 16,-1 0-20-16,0 2-35 15,-6-3-54-15</inkml:trace>
  <inkml:trace contextRef="#ctx0" brushRef="#br0" timeOffset="39203.2623">26189 7017 168 0,'17'-20'-16'0,"5"-6"48"0,4-4 6 16,4-1-13-16,4-1 2 15,0-2-2-15,0 1-13 16,-4 5-8-16,-5 7-3 15,-2 5 0-15,-8 5-8 16,-6 5-49-16,-4 5-15 0,-5-3-10 16</inkml:trace>
  <inkml:trace contextRef="#ctx0" brushRef="#br0" timeOffset="40171.9078">31021 8749 227 0,'-5'0'32'0,"-2"0"2"0,4 0-14 16,1 0-5-16,0 0-3 15,2-2-3-15,0 2-4 16,0 0-13-16,0 0-2 15,7-2 13-15,5 0-7 16,7-3 5-16,4-2-7 0,6-4 11 16,4-5-1-16,2 0-3 15,1-3 1-15,0-5-1 16,-4 6-1-16,-3 1-1 16,-4 0 1-16,-3 5-4 15,-5 3-14-15,-5 2-21 16,-4-2-51-16,-4 2-31 0</inkml:trace>
  <inkml:trace contextRef="#ctx0" brushRef="#br0" timeOffset="41140.6984">26598 6726 103 0,'-2'-4'8'15,"0"0"4"-15,-2 1-3 16,4-2 7-16,0-1-5 0,0-1-4 15,0 0 2-15,0 5-5 16,0-2-3-16,0-1 2 16,0 5-3-16,0 0-14 15,0 0-1-15,0 5 5 16,1 0-10-16,4 0-2 16,-3 0-4-16,5 0-3 0</inkml:trace>
  <inkml:trace contextRef="#ctx0" brushRef="#br0" timeOffset="42312.4528">27545 9278 162 0,'-9'-9'107'0,"2"0"-93"15,0 1 10-15,4 4-11 0,0 2-3 16,1 0-4-16,2 2-1 16,0 0-7-16,2 0-9 15,6 6 9-15,4 1 3 16,5 5 4-16,0 1-2 16,0-2 0-16,0 2-2 15,2-3 0-15,-4 0-1 16,0-2-1-16,-4-4-27 0,-3-4-61 15,-7 0-33-15</inkml:trace>
  <inkml:trace contextRef="#ctx0" brushRef="#br0" timeOffset="42468.6895">27436 8986 353 0,'-20'-18'10'16,"6"6"8"-16,4 5 0 0,5 7-15 15,5 0-15-15,0 3-62 16,11 10 12-16,3 3-26 16,3 2-20-16</inkml:trace>
  <inkml:trace contextRef="#ctx0" brushRef="#br0" timeOffset="42671.8201">27789 9124 120 0,'17'0'22'0,"-3"3"1"16,-3 2-8-16,1 3 5 0,-3 6 11 15,2 0-11-15,-4 6 5 16,0 3-2-16,-3-2-8 16,-1 4-10-16,-3 6-1 15,0-3-3-15,-3 0-33 16,-8-4-84-16</inkml:trace>
  <inkml:trace contextRef="#ctx0" brushRef="#br0" timeOffset="42953.0574">27947 8920 344 0,'18'-9'7'0,"-3"4"2"16,4 3-9-16,5 2 0 15,3 7 1-15,2 9 1 16,0 4 0-16,0 3 1 16,-3 4 1-16,-3 0-3 15,-3-1 2-15,-4-1-3 16,-1-3 3-16,-5 1-3 0,-6-5-16 15,-4-7-26-15,-2-11-98 16,-15-4 8-16</inkml:trace>
  <inkml:trace contextRef="#ctx0" brushRef="#br0" timeOffset="43109.2713">27842 8629 391 0,'-4'-19'0'0,"2"-1"5"0,2 9-7 16,0 9-15-16,0 2-48 15,2 4-40-15,0 7 12 16</inkml:trace>
  <inkml:trace contextRef="#ctx0" brushRef="#br0" timeOffset="43999.8339">27743 9633 63 0,'16'-3'8'0,"0"-1"1"15,-4 0-6-15,0 3-2 0,-2 1-1 16,-3 0 0-16,-3 1 0 16,-3 7 2-16,-1 1 3 15,0-2 9-15,0 2 10 16,-3-1 2-16,1-4-1 16,2-2 0-16,0-2-3 0,5 0-22 15,7-11 37-15,5-7 9 16,10-3-28-16,4-9-7 15,8-6-3-15,8-3-4 16,6-4 4-16,0-3 3 16,3 3-3-16,-4 4-2 0,-3 7-4 15,-10 7-1-15,-8 7-40 16,-12 6-96-16</inkml:trace>
  <inkml:trace contextRef="#ctx0" brushRef="#br0" timeOffset="44249.8421">27840 9719 368 0,'9'0'35'15,"2"-12"-42"-15,10-5 4 16,6-4 13-16,7-8 1 0,13-4 1 16,3-6-5-16,7-4-4 15,3-4-1-15,2-3-10 16,1-2-57-16,-5-3-55 16</inkml:trace>
  <inkml:trace contextRef="#ctx0" brushRef="#br0" timeOffset="52422.2837">28021 10991 324 0,'0'-9'8'0,"0"3"2"15,0 5-9-15,0 1 1 16,0 0-2-16,0 0-2 15,6 3-2-15,0 10 5 0,6 3 3 16,4 5 1-16,-2 0 1 16,4 6 2-16,2-2 1 15,4-1-5-15,-4-3-3 16,4-7 0-16,-2-5 0 16,-1-5 0-16,2-4-9 0,-1-5-6 15,2-12-23-15,-7-9-66 16,0-5-82-16</inkml:trace>
  <inkml:trace contextRef="#ctx0" brushRef="#br0" timeOffset="52609.8064">28028 10824 390 0,'-5'-10'47'0,"-2"-2"-36"15,5-1-1-15,2 4-9 16,0 3-1-16,9 2-25 16,1 0-18-16,2 4-18 15,-3 0-67-15</inkml:trace>
  <inkml:trace contextRef="#ctx0" brushRef="#br0" timeOffset="53375.3374">27755 12018 210 0,'0'2'55'0,"0"0"-50"15,0-1-7-15,5-1-7 16,5 0 21-16,1 0 12 0,-1-3-7 15,7-3-5-15,-2-4-8 16,0 0-2-16,2 4 1 16,2-4 2-16,1-3 1 15,3-3-2-15,2-1-2 16,5-4 1-16,4-4-1 0,3-3 0 16,2-6 0-16,2 0 2 15,1 0-2-15,-1 0-1 16,2 1-1-16,-1 0 0 15,1 1 2-15,-1 0-2 16,5-3 0-16,6-3 0 16,-2-1 0-16,5-2 1 0,2-2-1 15,-1 0 0-15,3 0 0 16,-4 6 0-16,-2 1 0 16,-1 0 0-16,-4 4 0 15,-3 0 0-15,-2 0 0 0,-4 0 0 16,1-4 1-16,0 4 4 15,-6 0 6-15,3 0 0 16,-6 5 3-16,-3 4-2 16,-5 3-6-16,-7 7-5 15,-4 4-4-15,-6 3-34 0,-5 4-33 16,-2 2-89-16</inkml:trace>
  <inkml:trace contextRef="#ctx0" brushRef="#br0" timeOffset="53906.5814">27863 11764 306 0,'2'0'41'0,"-2"0"-9"16,2 0-26-16,3 3-11 15,0 4 4-15,4 4 7 16,2 3 1-16,2 4 3 16,3 3 2-16,-2 6-1 0,6 1-6 15,-4 3-4-15,1 3 1 16,1-2-1-16,-2 1-27 16,-3 0-12-16,1-6-39 15,-2-5-61-15</inkml:trace>
  <inkml:trace contextRef="#ctx0" brushRef="#br0" timeOffset="54453.3792">28152 12605 345 0,'0'2'44'16,"0"-2"-42"-16,0-4-13 15,0-8-22-15,0-8 30 16,4-3 5-16,-3-4-3 0,1-1-26 15,-2-3 14-15,0 3 15 16,0-2 0-16,-10 3 2 16,-2 2-6-16,-7 0-8 15,1 5 1-15,-1-1 3 16,-1 3 5-16,-1 0 3 0,2 4-2 16,1 1 1-16,2 5 11 15,1 4 5-15,5 2-1 16,1 2-5-16,3 0-6 15,1 9-3-15,5 5 0 16,0 4-4-16,0 5 4 0,11 4-1 16,5 0 3-16,4 1 4 15,2 1-1-15,2 1-1 16,2-1-1-16,1-5-3 16,-4 0-1-16,3-3 1 15,-6-3-1-15,0-5 1 16,1-2-2-16,-8-4 0 0,1-4-8 15,0-3-20-15,-6 0-14 16,-3-10-90-16</inkml:trace>
  <inkml:trace contextRef="#ctx0" brushRef="#br0" timeOffset="54640.8588">28089 12605 310 0,'14'-16'8'0,"1"-4"-20"15,5-1-46-15,-1 2 19 16,3-1 6-16,-2 2-11 16,-4 2-25-16</inkml:trace>
  <inkml:trace contextRef="#ctx0" brushRef="#br0" timeOffset="54765.8613">28262 12435 75 0,'11'-12'64'16,"-1"5"-3"-16,0 2 13 15,-3 1-27-15,0 2-17 16,0 2-13-16,6 4 0 16,-1 6 1-16,3 6 1 15,2 3-12-15,3-2-4 16,2 3-1-16,1-4-3 0,0-2-30 16,1-8-33-16,-1-6-79 15</inkml:trace>
  <inkml:trace contextRef="#ctx0" brushRef="#br0" timeOffset="55406.4671">29163 10889 270 0,'6'-5'54'0,"-1"-3"-29"16,-4 1-19-16,3 2-6 16,0 2 1-16,0 0 4 15,-2 0 2-15,-1 2-3 16,3 1 1-16,-2 0-1 0,3 0 2 15,3 0-1-15,4 7 2 16,2 5 3-16,2 2-4 16,2 10-3-16,2 1-1 15,2 3-1-15,0 2 0 16,4 1 0-16,1-3-12 16,0-1-23-16,2-4-20 15,-6 0-52-15,-2 0-27 0</inkml:trace>
  <inkml:trace contextRef="#ctx0" brushRef="#br0" timeOffset="55859.5339">29681 11554 251 0,'5'3'47'0,"-2"-3"-34"16,-1 0-7-16,3-10 9 15,-3 0-8-15,0-5-4 16,0-2-1-16,-2-5-5 0,0-1 4 16,0-2-2-16,-11-1 0 15,-1-3 2-15,-5 2 1 16,-2 0-1-16,-1 4 0 15,0 0 1-15,-1 3-1 16,3 3 0-16,3 4 0 16,1 2 0-16,5 6 2 15,4 3 7-15,1 2-6 0,4 2-4 16,0 12-5-16,0 6 2 16,8 5 0-16,4 1 0 15,6 3 3-15,3 2 6 16,2-5 3-16,5-2-2 0,0-9 1 15,1 2-2-15,-2-9-4 16,-1-2 0-16,-4-2 0 16,0-4-16-16,-5 0-26 15,-4-10-73-15</inkml:trace>
  <inkml:trace contextRef="#ctx0" brushRef="#br0" timeOffset="56062.6438">29668 11431 366 0,'7'-14'31'0,"6"-2"-32"15,1-4-8-15,7 3-15 0,3 1 5 16,0-2 0-16,3 3-56 15,-5 1-48-15</inkml:trace>
  <inkml:trace contextRef="#ctx0" brushRef="#br0" timeOffset="56406.3753">29983 11258 403 0,'0'0'13'0,"0"-3"2"0,3-4-17 16,4 0-3-16,5 1 8 15,1 1 0-15,3 5-4 16,-1 0-1-16,-1 9-2 16,-1 7 4-16,-4 7-2 0,-6 4-5 15,-3 1-2-15,0 1-9 16,-9-2 1-16,-2-2 6 15,1-9 7-15,1-4 5 16,4-7 3-16,5-5 16 16,0 0 7-16,7-10-14 15,10-12-11-15,5-4-5 16,12-4-18-16,0-4-8 0,8 1-9 16,-1 1-34-16,-2 2-6 15,0 1-87-15</inkml:trace>
  <inkml:trace contextRef="#ctx0" brushRef="#br0" timeOffset="57703.1477">29428 12480 184 0,'-7'-1'88'16,"1"-5"-60"-16,-3 0-17 15,4 1-5-15,-2 0 4 16,4-2 8-16,-1 1-6 0,3-1-4 16,-1 2-4-16,2-2 1 15,0 4 8-15,0-2 1 16,0 4-6-16,0 1-5 15,2 0-3-15,5 6-2 16,1 6 2-16,6 4 3 16,-1 7 3-16,4 4 4 0,5 2 5 15,2 3-1-15,6 0-1 16,-2-2-4-16,5-2-4 16,-2-1-3-16,-1-4-1 15,-2-1 0-15,-4-4-5 0,-4-2-16 16,-6-4-8-16,-1-3-13 15,-5-4-22-15,-4-5 11 16,-2 0-77-16</inkml:trace>
  <inkml:trace contextRef="#ctx0" brushRef="#br0" timeOffset="58156.2428">29531 12653 386 0,'0'0'29'0,"-1"-2"-25"16,1 1-4-16,0-3-6 16,5-3-5-16,9-2 16 15,6-5-3-15,2-2-2 0,7-9 2 16,1-2-2-16,6-4 2 15,0-2-2-15,1-4 0 16,3-1 2-16,0 1 5 16,2-1 0-16,5-2-5 15,0 1 0-15,3-4-2 0,6-3 1 16,3-5 2-16,6-6-1 16,3-3 1-16,2 0-2 15,2 0 0-15,-4 1 0 16,0 4 0-16,-7 6 0 0,-5 6-1 15,-2 6 1 1,-7 3-2-16,-2 5 2 0,-4 4-1 16,-7 2 0-16,-4 4 0 15,-2-1-2-15,-9 4-7 16,-4 0-5-16,-5 4-3 16,-7 1-14-16,-3 0-14 15,0 2-63-15,-1-2-34 0</inkml:trace>
  <inkml:trace contextRef="#ctx0" brushRef="#br0" timeOffset="58515.5792">30882 11273 312 0,'-2'0'52'16,"-3"0"-23"-16,5 0-13 16,-3 0 1-16,3 0-11 0,0 0-7 15,0 0-4-15,0 0 0 16,6 3 7-16,3 2 1 15,3 6 7-15,5 6-1 16,5 5-1-16,-1 6-2 16,6 2-1-16,2 0 2 0,5 2-5 15,0-2 1-15,1-2-1 16,2-6-1-16,-6-4-29 16,-9-3-48-16,-5-10-154 15</inkml:trace>
  <inkml:trace contextRef="#ctx0" brushRef="#br0" timeOffset="59343.6432">29627 13296 445 0,'12'0'8'0,"-1"0"-12"16,7-2-13-16,0-8 16 15,-2 2 2-15,2-3-2 16,-4 2-12-16,-1-3-42 16,-6 3 24-16,0-2 19 0,-5-1 16 15,-2-3-2-15,0-3 2 16,-4-3-1-16,-10 2-1 16,-4-5-1-16,-3 1 2 15,-4 3-1-15,-2 5 4 16,1 2-3-16,3 2 10 15,4 6 5-15,2 2-1 16,7 0-1-16,3 3-4 0,2 0-1 16,5 0-9-16,0 11-5 15,5 3-3-15,7 4 5 16,3 2-1-16,5 5 5 16,6 2 0-16,-1-4-2 0,0 0 1 15,0 0-1-15,0-5 1 16,-3-5-2-16,-2-3 1 15,-3-3-4-15,0-5-12 16,-1-2-9-16,-1-2-10 16,-5-8-16-16,-6-4-82 15</inkml:trace>
  <inkml:trace contextRef="#ctx0" brushRef="#br0" timeOffset="59546.8073">29625 13279 369 0,'-15'5'60'0,"4"-5"-45"16,8 0-11-16,3 0-3 15,0-8 2-15,10-6 2 16,11-6-5-16,4-1 0 0,7-4-17 16,0 0-27-16,1 0-4 15,-1 3-33-15,-2 3-19 16,1-1-34-16</inkml:trace>
  <inkml:trace contextRef="#ctx0" brushRef="#br0" timeOffset="60062.3555">30071 13058 109 0,'0'9'89'0,"0"1"-49"15,-3-4-4-15,-6 1-10 16,-1 3 6-16,-3-5-1 15,1 2-12-15,-3-4-5 16,2 0-4-16,3-3-2 0,-3 0 5 16,4 0 3-16,4 0 3 15,3-6-8-15,2-1 0 16,0-2-14-16,0-2 1 0,9 3 1 16,5-4 0-16,4 4 0 15,1 2 1-15,-2 2 0 16,1 4 0-16,-2 0-2 15,-1 3 2-15,-5 5-6 16,-3 6 1-16,-5-1-3 16,-2 5-1-16,0-2 4 0,0 2 1 15,-2-4 3-15,-3 0 1 16,0-3 0-16,3-4 0 16,-1 0 0-16,3-3-2 15,0-1-1-15,3-3-3 16,6 3-4-16,6-3 16 15,2 0 2-15,3 0-4 0,2 0-3 16,-1 0 1-16,-1 0-5 16,-2 1-10-16,-9 4-32 15,-4 7-4-15,-5-1 2 16,-10 6 37-16,-14 6 13 0,-6 2 15 16,-8 3 6-16,-4 0 3 15,1-6-11-15,0 0-12 16,6-7-5-16,-2-6-29 15,5-8-131-15</inkml:trace>
  <inkml:trace contextRef="#ctx0" brushRef="#br0" timeOffset="61156.3647">31485 12000 438 0,'8'-12'12'0,"-7"-6"-16"16,1 1-26-16,2-1 17 15,-4-1 9-15,0 2 7 16,0-3-1-16,-4 1-2 16,-4-3-1-16,-4 1-1 0,2 1 5 15,-4-1-2-15,1 3 1 16,-2 4 5-16,3 3 1 16,3 2-4-16,-1 2 3 15,3 7-6-15,5 0 8 16,2 5-7-16,0 11-6 0,0 2 1 15,11 8-1-15,6 0 2 16,1 1 0-16,4-2 4 16,4-3-1-16,3-5 2 15,-1-2-1-15,-1-5 1 16,-1-1-5-16,-5-2-15 16,-5-4-19-16,-4-2-30 0,-6-1-62 15</inkml:trace>
  <inkml:trace contextRef="#ctx0" brushRef="#br0" timeOffset="61328.8291">31337 11990 492 0,'0'0'28'0,"0"-7"-23"0,5-8-37 16,12 0 6-16,7-5 22 15,5 2-3-15,-1 0-40 16,1 0-71-16,0 4-99 16</inkml:trace>
  <inkml:trace contextRef="#ctx0" brushRef="#br0" timeOffset="61703.8106">31678 11771 342 0,'3'0'50'0,"1"0"-48"15,-1 1-3-15,1 9 2 16,2 0 2-16,0 4 1 16,2-1-1-16,0 0-2 0,3-7 0 15,0 2 1-15,0-7-2 16,-1-1 2-16,5 0 3 16,-5-7-2-16,2-1-1 15,-4-7-1-15,-1-1 0 0,0 0-1 16,-3-2 2-16,-4 0-1 15,0 2 0-15,0-2 3 16,0 2 2-16,-4 2 1 16,3 5 0-16,-3 2 2 15,2 2-1-15,2 3 3 0,0 2-1 16,0 0-11-16,13 3-5 16,1 8 3-16,8 2 4 15,5 4 1-15,6-1-1 16,1 3 0-16,5 0 1 15,2 0-6-15,-1-1-30 16,-4-1-37-16,-7-3-97 0</inkml:trace>
  <inkml:trace contextRef="#ctx0" brushRef="#br0" timeOffset="62500.7752">30626 12530 346 0,'5'0'56'0,"0"0"-59"16,-2 2-22-16,4 0 11 15,-1-1 12-15,-1 1 3 16,1 0-1-16,-1 0 0 16,-1-2 0-16,-1 2 0 0,-1-2 4 15,3 1 11-15,0 3 6 16,3 3-2-16,3 2-5 16,4 2-1-16,0 5-2 15,4 0-1-15,-2 4 1 0,3-3 0 16,-1 3-4-1,0 0-5-15,-3-3 1 0,-2 1-1 16,-2-2-1-16,-2 0 0 16,-5-3-4-16,-5 1-19 15,0-1-23-15,-12-6-46 16,-12-2-111-16</inkml:trace>
  <inkml:trace contextRef="#ctx0" brushRef="#br0" timeOffset="62657.3782">30451 12562 516 0,'-2'-14'22'15,"1"0"-10"-15,1-3-13 16,1 5-2-16,10 0-5 16,5-1-17-16,0 2-26 15,-1-1-48-15,-8 2-146 0</inkml:trace>
  <inkml:trace contextRef="#ctx0" brushRef="#br0" timeOffset="64329.1494">29476 12580 228 0,'-7'-1'36'16,"1"-5"-25"-16,3 0-13 0,-2 0 1 15,4 2-11-15,-1 1 10 16,2-1 0-16,-2 2 6 15,2 0-3-15,-1 0 3 16,1 1 6-16,-2-3 10 16,0 0 9-16,0-1 0 15,1-2-12-15,-1 1-7 0,0 1 0 16,-1 2-6-16,3-1-2 16,-2 3-1-16,-2-1 3 15,4 0 0-15,0 2 2 16,-1 0 4-16,1 0-4 15,0 0-4-15,0 7-5 0,5 3-2 16,4 5 6-16,4 1 3 16,6 3-1-16,3 1 0 15,0 2 2-15,4-3-4 16,-1 3 0-16,-1 1 0 16,3 2-1-16,-7 0 1 0,6-2 0 15,-8-2-2-15,-4-3 0 16,-1-2-13-16,-2-7-25 15,-8-2-13-15,-1-7-15 16,-2 0-68-16</inkml:trace>
  <inkml:trace contextRef="#ctx0" brushRef="#br0" timeOffset="64610.3638">29367 12579 346 0,'-7'-6'17'16,"7"2"1"-16,0 2-14 15,7 2-9-15,5 0 1 16,6 10 3-16,6 4 1 0,2 4-1 16,3 3 3-16,-2 2-2 15,0 1-1-15,0-3 1 16,-5-3 2-16,2-1-2 15,-2-4 2-15,-4-2-1 16,0-4-1-16,-4-4-2 16,-3-3-8-16,-2 0-42 0,-6 0-44 15,-3-9 1-15</inkml:trace>
  <inkml:trace contextRef="#ctx0" brushRef="#br0" timeOffset="64813.5099">29447 12619 404 0,'0'8'37'0,"2"-1"-36"16,11 5-6-16,6 4 2 0,4 6 1 16,4 1 2-16,2 0 1 15,0 0-4-15,-2-5-33 16,-3-2-19-16,0-3-49 15,-7-8 2-15</inkml:trace>
  <inkml:trace contextRef="#ctx0" brushRef="#br0" timeOffset="65672.7997">29494 12601 220 0,'0'-3'39'0,"0"3"-36"15,0-4-8-15,0 3-7 16,0-3 9-16,2-1-1 16,1 0 9-16,1-3 6 0,-1-1 16 15,2 1-4-15,-1-3 8 16,-2 3-6-16,2 0 6 16,-2 2-6-16,-2 2-5 15,0 4-7-15,2 0-3 16,-2 0-7-16,5 2-6 15,0 9 2-15,2 3 2 0,6 1-1 16,1 5 1-16,3-1-1 16,2-1 2-16,1 1-4 15,0-1 4-15,-1 0-2 16,-2-2-4-16,-3 0-14 16,-1-3-10-16,-5-2-9 0,-2-1-7 15,-3-4-31-15,-3-1-53 16</inkml:trace>
  <inkml:trace contextRef="#ctx0" brushRef="#br0" timeOffset="66000.9033">29394 12614 386 0,'7'0'26'0,"0"0"-27"0,6 2-6 15,2 3 5-15,3 4 2 16,4 4-1-16,1-1 1 15,3 6 0-15,-2 2 0 16,-1-1 0-16,3 2 0 16,-1 1 2-16,-3-4-3 0,2 0 2 15,-2-1-30-15,-4 0-50 16,-2-10-79-16</inkml:trace>
  <inkml:trace contextRef="#ctx0" brushRef="#br0" timeOffset="67235.3031">29201 10793 35 0,'-5'1'19'0,"-1"-1"-1"0,3 5-16 16,-5-4-1-16,-1 3 0 15,2-1 1-15,-1 1 0 16,0-1-1-16,1 1 4 16,2-3 8-16,-1 4 3 15,3-5-1-15,-2 1-10 0,2 0-4 16,1 3 2-16,0-4 13 15,1 2 16-15,-1 0 1 16,-2 1-29-16,3 3-1 16,-1 0-1-16,2-1 3 15,0-1 4-15,0 4 4 0,3 1 1 16,11 2 5-16,-2 3-8 16,3 2-6-16,2 4-3 15,3 1 0-15,-2 0 0 16,2 2-1-16,-3-1-1 15,0-1 1-15,-3-1 0 16,0-3 0-16,-1-4-1 0,0-2 1 16,-3-5-8-16,-1-1 10 15,-1-3 2-15,-5-1-1 16,-1-1-1-16,-2 0-2 16,-2 0 2-16,-9-5-10 0,-6-8 9 15,-2 1 1-15,-4-6-1 16,3-4 0-16,0 3 7 15,1 1 3-15,3-1 2 16,3 2-5-16,2 5-2 16,2 2 1-16,4 0 4 15,0 5-6-15,0 2 1 0,4-1-2 16,-1 2-5-16,2 2 1 16,0-1 2-16,0 1-8 15,2 0 7-15,6 0-1 16,4 1-2-16,4 10-1 15,2 5-2-15,2 2-1 0,3 5 4 16,-2 0-1-16,1 0 2 16,-2 1 0-16,-2-3 0 15,-2-5 0-15,-4-2 0 16,-1-5 0-16,-3-2 0 0,-1-1 0 16,-5-3 0-16,-2-1 0 15,0-2 8-15,-2 0 10 16,-9-11-7-16,-4-1-8 15,-5-6-2-15,0-7 3 16,-4-2 4-16,-1-3 1 16,1-2-1-16,1 5-4 15,7 2-1-15,4 9 0 0,2 5-1 16,5 6 0-16,1 3-2 16,4 2-2-16,0 6-3 15,12 8-2-15,2 4 1 16,7 8 3-16,10 4 2 15,-1 3 2-15,5 3-8 0,-3-3-15 16,0-3-13-16,-5-1 2 16,-2-6-25-16,-5-5-40 15,-7-5-52-15</inkml:trace>
  <inkml:trace contextRef="#ctx0" brushRef="#br0" timeOffset="69657.1867">8874 8593 339 0,'0'-5'21'0,"0"-2"16"16,0 2-18-16,0 1-4 0,3 1-13 15,7 3-10-15,2-2 9 16,8 0-1-16,3 0-3 16,9 2 2-16,3 0 1 15,4 0 0-15,0 0 0 16,7 0 0-16,-2 4 0 0,7 3 0 15,4-2-1-15,4 3 2 16,7-2-1-16,7 0 0 16,0-2 1-16,8-1 0 15,4 1 0-15,5-4-1 16,-1 1 1-16,1 1 0 0,-6 0-3 16,-8 0-72-1,-11-2-51-15</inkml:trace>
  <inkml:trace contextRef="#ctx0" brushRef="#br0" timeOffset="71953.8616">8928 9268 335 0,'-4'0'44'0,"3"-2"-11"16,1-1-16-16,-2 0-8 0,2 3-5 16,0 0 0-16,0 0-5 15,0 0-3-15,0 0-4 16,3 0 6-16,4 4 2 16,2 4 1-16,6 2-2 15,4 1-3-15,3 2 3 16,5 0-3-16,9 0 6 0,1 1-4 15,9 1 1-15,3-7-4 16,7 1 2-16,3-5 5 16,2-2-2-16,4-2 7 15,-2 0-5-15,3 0 3 0,0-4-3 16,-2-1 0 0,1 1-1-16,-1 1 2 0,3 3-2 15,-6 0 0-15,0 0-1 16,-4 0-1-16,-4 10-8 15,-5 5-10-15,-5 5-16 16,-9 5-30-16,-11 3-53 0</inkml:trace>
  <inkml:trace contextRef="#ctx0" brushRef="#br0" timeOffset="75859.8626">10487 9546 168 0,'-5'-13'13'16,"4"1"14"-16,-3 1 8 15,2 2 4-15,1 1-21 16,-3 3-3-16,2-1-2 15,1 2-6-15,1 2-3 16,-2 1-3-16,2-2 0 0,0 2-1 16,0 1 1-16,0-2-1 15,0 1 0-15,0-1-1 16,0 0-2-16,5-1 0 16,6-3 2-16,3 1-3 15,4-1 4-15,5 0 3 0,3-2-3 16,1-1 2-16,2 2-2 15,-1 0 0-15,1 0-1 16,-3 0 1-16,1-2 0 16,0 1 2-16,2 1 5 0,0 1-2 15,2-1-2 1,-3 1 0-16,3 2-3 0,-6 1 1 16,-1 0 0-16,-5 3-2 15,-2 0 2-15,-5 0-1 16,-5 0-1-16,-1 0-1 15,-3 0-4-15,1 0-2 0,-2 0-6 16,-2 0-10-16,1 0-33 16,-1 0-3-16,0 0 4 15,-1 3-9-15</inkml:trace>
  <inkml:trace contextRef="#ctx0" brushRef="#br0" timeOffset="76203.5418">10592 9440 165 0,'0'0'20'0,"0"0"-16"15,0 0-10-15,0 0 4 0,11 0 1 16,-2 0-4-16,4-1 20 16,3-2-4-16,2-1 8 15,2 0-3-15,2-3 25 16,5-1-16-16,2-4-8 16,2 4-2-16,-1-3-6 0,2 1-4 15,-1 4-2-15,-2 1-1 16,-4 5-1-16,-1 0-1 15,-5 3-7-15,-3 11-37 16,-7 6-50-16,-7 3-16 16</inkml:trace>
  <inkml:trace contextRef="#ctx0" brushRef="#br0" timeOffset="78766.3601">9025 10049 180 0,'-13'-9'38'0,"2"-2"-19"0,2 1-5 16,1 1-1-16,4 0-8 15,-4 0 12-15,5 0 0 16,1 0-9-16,-1 4-4 15,1-1-1-15,0 3-1 0,2 1-1 16,0 0-5-16,0 2 1 16,4 0-21-16,4 0 7 15,7 0 18-15,-1 0 2 16,8 2-1-16,0 3-3 16,5 1-1-16,-1-1 2 15,6 0 1-15,1 3 0 0,5-3-4 16,3-2 7-16,6-1-2 15,4 0-2-15,5-2 14 16,4 0-8-16,2 0-2 16,6 0 1-16,5 0-3 15,2 0 0-15,3 0-2 0,-2 0 1 16,2 0-1-16,0 0 1 16,0 0-2-16,4 0 1 15,1 0 2-15,3 0 1 16,4-2 0-16,-2-5-1 0,7 0 0 15,-1 0 1-15,-6 0-3 16,-3 0 0-16,-4-2 0 16,-6 3 0-16,-2 1 1 15,-10 3-1-15,0 2 0 16,-4 0-1-16,-5 4-4 16,-13 1-51-16,-5 2-147 15</inkml:trace>
  <inkml:trace contextRef="#ctx0" brushRef="#br0" timeOffset="84016.4643">11377 10194 17 0,'0'-2'26'0,"-4"0"-23"15,-1 0-2-15,1 2-2 16,1-3 0-16,1 1-2 16,0 0 2-16,1 0 1 15,-1 1 5-15,0 1 3 16,0-2 5-16,0 0-1 0,0 2 5 16,0 0-1-16,1-1-4 15,1 1-6-15,0 0 2 16,0 0 0-16,0 0 3 15,0-4-3-15,3 2-3 16,7-2 7-16,2-1-11 0,4-2 4 16,2-2 2-16,2 2 2 15,2-2 0-15,-1 2-2 16,1-2-4-16,-4 0 1 16,-1 4-2-16,2-1 3 15,-7 1-3-15,1-1 2 0,-4 3 0 16,-2 1-1-16,-2 1-2 15,2 1 0-15,-3 0-3 16,-2 0 0-16,-2 0-6 16,0 6-7-16,-3 1 8 15,-9 3 12-15,0 2-2 16,-3 1-2-16,-2 2 2 0,-5 5-6 16,0-2-31-16,-2 2-51 15</inkml:trace>
  <inkml:trace contextRef="#ctx0" brushRef="#br0" timeOffset="90437.8818">11081 9863 180 0,'7'-6'23'0,"2"-2"-12"16,-2 3-7-16,2-2 5 15,-2 3-5-15,2 1-1 16,-3 1-5-16,1 0-9 15,-4-3-36-15,1-1-91 16</inkml:trace>
  <inkml:trace contextRef="#ctx0" brushRef="#br0" timeOffset="91219.703">10923 9883 68 0,'0'-5'9'0,"0"-2"-26"16,0-2-43-16</inkml:trace>
  <inkml:trace contextRef="#ctx0" brushRef="#br0" timeOffset="94469.4534">23848 15629 331 0,'0'-9'61'0,"0"-2"-41"15,-2 2-10-15,0 0-6 16,2 2 0-16,-3 0 2 15,3 3 0-15,0-1-1 0,-2 1-4 16,2 2 0-16,0 1-2 16,0 1 2-16,0 0-3 15,0 0 0-15,0 3-2 16,5 12 2-16,5 5 1 0,2 8 1 16,2 7 0-16,3 8 0 15,1 4 4-15,-2 1-2 16,0 2-1-16,-5-2 0 15,1-7-1-15,1 0 0 16,-4-5-1-16,-2-6-23 16,-2-8-43-16,1-9-81 15</inkml:trace>
  <inkml:trace contextRef="#ctx0" brushRef="#br0" timeOffset="95000.6569">23917 15894 356 0,'-2'-10'18'0,"2"-1"5"0,0 0-16 16,0 3-2-16,5 0 1 15,4-2 1-15,3 0 0 16,6 0-7-16,8-1 0 15,6-1-2-15,9-1 1 16,6 1 4-16,6-2-3 16,10-1 1-16,6-1 1 0,6-2-4 15,6 0-3-15,7 1 1 16,7-1-2-16,2-3-5 16,7 1 1-16,6-4-9 15,7 1 12-15,5-2 2 16,4-1-1-16,4-3-12 0,1 2-5 15,5-1 4-15,-4-1 4 16,4-1-7-16,-2-1-3 16,-7 0 11-16,-1-2 20 15,-4-1 39-15,-7 2-27 0,-4-1 10 16,-3-4 1-16,-6 6-6 16,-3-1-3-16,-4 1-3 15,-2 1-8-15,-5 1-2 16,-5 4-4-16,-4-3 0 15,-7 3-3-15,-2 3 1 16,-6-2-1-16,-6 1-1 16,-4 3-18-16,-6-2-14 0,-3 2-14 15,-7 3-25-15,-2-3 6 16,-6 4-2-16,-4-3-20 16</inkml:trace>
  <inkml:trace contextRef="#ctx0" brushRef="#br0" timeOffset="95422.5214">27669 14380 315 0,'0'-4'44'16,"0"1"-18"-16,3-1-9 16,0 3-10-16,4 1-7 15,3 0-1-15,2 1 2 16,5 12 0-16,7 1 0 0,-1 8-1 15,4 4-1-15,1 5 1 16,1 1 3-16,2 1 0 16,1 3 2-16,3 3-1 15,1 1 0-15,-1-3 1 0,3 4 1 16,-4-4-3-16,0 5-2 16,-4-9 0-16,-3 5-1 15,-6-2-1-15,-6-1-19 16,-10-1-30-16,-5-2-103 15</inkml:trace>
  <inkml:trace contextRef="#ctx0" brushRef="#br0" timeOffset="96203.7035">23333 16110 359 0,'-3'0'71'16,"-2"0"-43"-16,2 0-20 0,1-2 7 16,-2 0-1-16,4 2-5 15,-1 0-4-15,1 0-3 16,0 0-5-16,0 0-6 15,0 0-18-15,0 12 17 16,5 1 10-16,-3 11-2 0,-2 5 4 16,0 12-2-16,0 3 0 15,0 4 0-15,0 5 0 16,0-1 0-16,0-2 1 16,1-2 2-16,9-1-2 15,0-7 0-15,9-5-4 16,2-5 1-16,-1-8-1 0,3-7-9 15,-2-9-4-15,-1-6-11 16,-6-4-40-16,-4-19-106 16</inkml:trace>
  <inkml:trace contextRef="#ctx0" brushRef="#br0" timeOffset="96391.1816">23081 16595 376 0,'-14'2'27'16,"7"-2"3"-16,7 0-24 15,3-5-8-15,19-4-13 16,9-5-10-16,10-3-8 16,9-2-8-16,4-7-87 15</inkml:trace>
  <inkml:trace contextRef="#ctx0" brushRef="#br0" timeOffset="96688.2656">23568 16475 332 0,'0'2'66'16,"0"-2"-28"-16,0 0-32 15,0 0-7-15,5 0-6 16,5 4 6-16,5 3 0 15,4 7 5-15,0 6-6 0,-1 7 1 16,-6 3-18-16,-2 2 7 16,-8 1 6-16,-2-5 6 15,0-5 0-15,-7-7-2 16,2-7 4-16,0-4 13 16,5-3 5-16,0-2-2 0,5 0-9 15,15-8-9-15,9-7-17 16,14-4-23-16,11-10-27 15,9-7-113-15</inkml:trace>
  <inkml:trace contextRef="#ctx0" brushRef="#br0" timeOffset="97547.6103">23583 16524 185 0,'-7'-9'6'0,"-1"-2"-5"16,1 4 5-16,0 0-2 0,0 1-4 15,-3 3-7-15,0 1-16 16,1-2-7-16,-2 1 16 16,2 0 26-16,2 1 38 15,2-3 10-15,-2 1-3 16,4 2-29-16,1-2-4 0,1 1-6 16,1 1-4-16,0 0 0 15,0 1-4-15,0-1 0 16,0 2-9-16,0 0-5 15,0 0 0-15,0 7-1 16,0 6 6-16,1 4-1 16,4 6 0-16,7 8 1 0,0 6 3 15,3 0-3-15,-1 8 0 16,3 5-1-16,-4-3 0 16,2 3 1-16,-3 2-2 15,1-5-2-15,0 0-23 16,-1-6 2-16,1-12-88 0,3-17-101 15</inkml:trace>
  <inkml:trace contextRef="#ctx0" brushRef="#br0" timeOffset="98360.0342">28456 15550 407 0,'7'-14'9'0,"1"-6"5"16,6-1-19-16,-4-1 9 15,5-1-10-15,-5-2 1 0,-1 0-5 16,-1-3 6-16,-5-1 3 16,-3-3-6-16,0-2-1 15,0-2 10-15,-8 3 1 16,-2-3 1-16,0 2 2 15,-5 4-2-15,-1 3 0 0,-1 2 8 16,0 7-11-16,2 6-3 16,3 1 1-16,3 5 2 15,3 6 2-15,6 0 1 16,0 18-10-16,6 6 1 16,10 11 3-16,2 8 4 15,7 9-4-15,2 3 1 0,-4 0 0 16,4 1 0-16,2-6 2 15,2-6-3-15,-1-6 0 16,3-2 0-16,2-12 2 16,-1-2 1-16,0-10-31 0,-1-10-45 15,-6-4-92-15</inkml:trace>
  <inkml:trace contextRef="#ctx0" brushRef="#br0" timeOffset="98563.1365">28569 15407 420 0,'-8'0'53'0,"5"0"-21"16,3 0-25-16,0-7-12 0,16 4-7 15,6-5-6-15,6 2-16 16,11-4-3-16,-4 3-35 15,3-1-86-15</inkml:trace>
  <inkml:trace contextRef="#ctx0" brushRef="#br0" timeOffset="98875.6223">28933 15347 302 0,'6'0'63'0,"-4"-2"-34"15,5-5-10-15,0-2 4 0,6 0-10 16,6-2-6-16,6 2-6 16,4 4 4-16,2-1-5 15,-1 6 0-15,-4 0 0 16,-6 11-5-16,-6 9-6 16,-9 7 3-16,-5 7 7 15,-5 3 0-15,-12 0 2 0,-2 1-1 16,-1-6 2-16,6-7 1 15,2-7 1-15,9-4-1 16,3-7-2-16,7-3-2 0,15-4 7 16,12 0-1-16,15-12-5 15,12-12-4-15,10-8-45 16,2-11-89-16</inkml:trace>
  <inkml:trace contextRef="#ctx0" brushRef="#br0" timeOffset="99500.5721">25252 14257 462 0,'-7'-7'-4'0,"-2"-2"8"15,2 2-2-15,3 5-2 16,2 0 1-16,2 2-1 16,0 0-2-16,0 4-12 15,9 8-6-15,6 6 18 0,9 11 2 16,0 6-1-16,7 3-2 15,-1 4 4-15,2 3 0 16,-5-2 1-16,-5-6 0 16,-8-1-2-16,-6-7 0 15,-8-4 1-15,0-6 0 16,-15-6 0-16,-12-11-23 0,-7-8-134 16</inkml:trace>
  <inkml:trace contextRef="#ctx0" brushRef="#br0" timeOffset="99672.4401">25028 13963 577 0,'-6'-16'-6'0,"1"-4"24"16,1 6-15-16,4 4-6 0,0 10-28 15,2 0-32-15,9 6-39 16,0 1-27-16,-1-5-134 15</inkml:trace>
  <inkml:trace contextRef="#ctx0" brushRef="#br0" timeOffset="100406.7626">25245 16490 229 0,'0'-15'119'15,"0"2"-103"-15,-5-2-1 16,1 2 4-16,2 3 1 0,0-2 0 16,2 1-3-16,0 0 1 15,0 4-1-15,4-1-6 16,4 5-9-16,-1 1-3 16,-1 2 0-16,8 5-1 15,-4 14 0-15,4 7 0 16,3 8 0-16,0 14 4 0,3 6-2 15,2 7 1-15,-3 7 6 16,3-1-4-16,-2 5-1 16,-4-8 2-16,0-4-4 15,-4-6 0-15,2-9 1 16,-2-6-1-16,-2-10 0 0,5-4 0 16,-4-7-25-16,-5-9-33 15,1-9-45-15,-6-8-122 16</inkml:trace>
  <inkml:trace contextRef="#ctx0" brushRef="#br0" timeOffset="100891.1049">25427 16936 434 0,'-5'-1'29'0,"0"-9"-13"15,5 3-7-15,0 2-2 0,0-2-7 16,5-1-2-16,10-2-3 16,5-3 2-16,9-1 3 15,7-4-3-15,7-1 3 16,11-4 2-16,7-1-3 15,5-1 1-15,6 2 1 16,7-4 1-16,4 2 0 16,2-1-2-16,3-1-1 0,2 0 2 15,5 0-2-15,0 1-3 16,-1 1-9-16,-3 1 0 16,-4 1-3-16,-6 3 0 15,-9 2 7-15,-11 3 8 0,-7 1-1 16,-10 1 3-16,-8 4 0 15,-4 0 0-15,-10 0-1 16,2 0-4-16,-4-2-6 16,-1 0-8-16,3-1-11 15,-2 0-1-15,-1-3 2 0,-1 3-32 16,-4-2-7-16,-7 0-1 16,-1-3-25-16</inkml:trace>
  <inkml:trace contextRef="#ctx0" brushRef="#br0" timeOffset="101141.1206">27263 16198 49 0,'-15'-15'77'0,"-4"-1"-29"15,0 4 16-15,1-6-14 0,-1 4-5 16,2-1-18-16,2 1-3 16,1 1-3-16,1 4 0 15,4 1-3-15,2 2 0 16,2 0 0-16,0 5-1 16,2 1-7-16,0 0-11 15,1 5-3-15,2 11-3 0,0 3 3 16,0 8 2-16,2 5 0 15,9 6 2-15,1 7 0 16,5 2 1-16,0-1 2 16,-2 2 1-16,1-2-2 15,2-4 1-15,-4-2-2 0,-1 2-1 16,1-5 0-16,1 1-5 16,-5-5-46-16,-3-8-79 15</inkml:trace>
  <inkml:trace contextRef="#ctx0" brushRef="#br0" timeOffset="102078.5034">25524 17794 213 0,'1'9'8'0,"8"-4"-8"15,-4-5 1-15,0 0 0 16,-5 0 13-16,3 0 30 16,-1 2 2-16,0-2-14 0,-2 0-18 15,1 0-9-15,1 0-1 16,-2-4 8-16,0-3 5 15,0-4-2-15,0-3-1 16,0-2 2-16,-3-4-2 0,-5-2-3 16,3-6-2-16,-2 2 0 15,-2 0-7-15,-1-2 0 16,3 4-1-16,-1 1 0 16,-3-1 0-16,1 3 0 15,4 1 0-15,-3 4-1 0,1 2 0 16,1 3 1-16,3 4-1 15,-1 1 0-15,3 6 0 16,1 0-1-16,1 10-5 16,0 5-12-16,0 10 14 15,5 6 1-15,4 7 0 16,6-1 1-16,0 2 1 16,5-3 0-16,6-1 0 0,-1-5 0 15,1-5 0-15,1-3 0 16,2-6-6-16,1-6-21 15,-6-8-17-15,-2-2-36 16,-7-10-76-16</inkml:trace>
  <inkml:trace contextRef="#ctx0" brushRef="#br0" timeOffset="102250.3794">25547 17680 380 0,'0'0'19'0,"7"0"-22"16,12-7-27-16,12 0 27 15,6-3-5-15,7-2-46 16,-1-2-96-16</inkml:trace>
  <inkml:trace contextRef="#ctx0" brushRef="#br0" timeOffset="102687.8756">25900 17861 415 0,'-3'0'37'15,"-7"0"-24"-15,7-1-11 0,3-4-6 16,3-2-7-16,5-4-8 15,6 0 11-15,5 2 5 16,-2-2-6-16,5 3 6 16,-2 0 0-16,-3 5 2 15,0 1-13-15,-5 2-13 0,-2 0 7 16,-5 2 8-16,-3 7 12 16,-2 1 0-16,0 3-1 15,0-1 4-15,0 0 4 16,-2 1-3-16,2-2-1 15,0 2-2-15,0-3-1 0,0 5-2 16,5-5 0-16,4 5 1 16,2-3 3-16,0 2 1 15,-4 0-2-15,0-1 1 16,-6-1-2-16,-1-1 2 16,-1 3 1-16,-12-1 4 0,-7-1 3 15,-2 1-8-15,-2-1-2 16,1-3-8-16,7-5-15 15,4-4-42-15,12-9-128 16</inkml:trace>
  <inkml:trace contextRef="#ctx0" brushRef="#br0" timeOffset="103172.1757">27355 17448 426 0,'7'-18'25'15,"-7"-3"-5"-15,0-2 1 16,0-2-6-16,-7 1-8 16,3-2-4-16,-3-3-1 0,-1 1-2 15,-2-1-3-15,1-1-4 16,-1 3 6-16,-3-1-3 16,-1 3 3-16,-1 3 1 15,4 2-6-15,1 6 1 16,0 5 6-16,7 4 1 0,1 5 2 15,2 0-8-15,0 9-6 16,2 7 7-16,9 5 0 16,5 8 0-16,4 3 0 15,5 2 2-15,3 2 0 16,1-3 1-16,0 2 0 16,-2-6-2-16,0-4-25 0,-2-3-2 15,-3-6-3-15,-1-6-4 16,-1-10-41-16,0 0-73 15</inkml:trace>
  <inkml:trace contextRef="#ctx0" brushRef="#br0" timeOffset="103422.1583">27249 17346 426 0,'-11'4'40'15,"6"-4"-19"-15,5 0-17 16,0-2-4-16,9-4-9 0,12-2-16 16,4-3 0-16,11-3-9 15,2-3-18-15,2-2-68 16,-4 1-2-16</inkml:trace>
  <inkml:trace contextRef="#ctx0" brushRef="#br0" timeOffset="103750.2899">27574 17193 189 0,'9'-2'132'0,"4"2"-80"15,-5 0-36-15,0 2-9 16,6 7 3-16,-2 1-3 16,3 1-1-16,-1 2-5 15,1-4 0-15,-1-2-2 0,-1 0 3 16,1-2-2-16,1-2 1 15,-3-3 0-15,3 0-1 16,1 0-2-16,-4-1-15 16,-1-7 8-16,0-3 9 15,-3-4 1-15,2 0 5 0,-3-2 1 16,-2 1 7-16,-1 4 5 16,-1 2 0-16,-3 3 3 15,2 4 9-15,-2 1-14 16,1 2-8-16,4 0-10 15,0 8-6-15,4 4-1 16,6 5 6-16,0 8 2 0,4 4 0 16,0 3-13-16,4 4-18 15,-1-3-32-15,-3-2-42 16,-2-8-125-16</inkml:trace>
  <inkml:trace contextRef="#ctx0" brushRef="#br0" timeOffset="104797.0715">25103 16510 346 0,'-9'-9'10'15,"2"-2"25"-15,1 2-10 16,4 0-8-16,2 4-6 16,0 1-9-16,0 1 1 0,0 1 0 15,0 0-3-15,0 2 1 16,0 0-3-16,2 0-1 16,6 13 0-16,4 2 1 15,5 11 1-15,2 4 4 16,1 5 2-16,7 3 2 0,-3 3 1 15,0 0-3-15,3 2-2 16,0 0 0-16,-1 0-2 16,-3 1 0-16,0-1-2 15,-1 0 2-15,-4 0-1 16,-1-4 1-16,3-2-2 16,-4-2 1-16,3-5-16 0,1-6-19 15,-3-6-32-15,1-12-64 16,-4-6-20-16</inkml:trace>
  <inkml:trace contextRef="#ctx0" brushRef="#br0" timeOffset="105156.409">25448 16931 288 0,'16'0'40'0,"3"-9"-33"16,8-7-6-16,12-2 4 16,5 0 4-16,11-1 2 0,7-8 1 15,6 0 1-15,7 0-3 16,6 0-3-16,6 3-3 15,-1-1-2-15,4 1-1 16,-3 3-2-16,0 3-7 0,-4-2-5 16,-2 3 4-16,-3 0 3 15,-4 2-3-15,-4 0 1 16,-4 2-15-16,-4 3-4 16,-10 1-8-16,-4-2-22 15,-8 4-8-15,-6 0-5 16</inkml:trace>
  <inkml:trace contextRef="#ctx0" brushRef="#br0" timeOffset="105250.1621">27163 16449 19 0,'7'-5'36'16,"0"-5"8"-16,-1 3 8 15,1-1-28-15,0-3-19 16,-2-2-30-16,-5 1-31 0</inkml:trace>
  <inkml:trace contextRef="#ctx0" brushRef="#br0" timeOffset="105500.1488">27175 16297 42 0,'-14'-17'97'0,"-1"0"-57"15,0 2-2-15,0 1 1 0,1 6 15 16,5-1-16-16,-1 4-12 16,5 1-4-16,-2 1-3 15,6 0-5-15,-1 3-12 16,0 0-1-16,2 0-3 16,0 3-5-16,2 7 3 15,10 9 3-15,3 9 2 0,2 7 9 16,7 8-5-16,-2 4 1 15,1 3-4-15,-2 1 2 16,-1 1 1-16,0-2 0 16,-4-2-3-16,-1-1-2 15,-1-3 0-15,-7-5-17 16,-4-5-32-16,-3-7-51 0,-7-11-74 16</inkml:trace>
  <inkml:trace contextRef="#ctx0" brushRef="#br0" timeOffset="105906.4033">25962 16275 377 0,'-2'-23'9'0,"-5"2"9"15,3 2 2-15,4 7 2 16,0 2-5-16,0 4-7 15,0 6-11-15,7 0-2 0,2 14-1 16,1 3 1-16,5 6 3 16,1 4 0-16,1 2 0 15,1-4 0-15,3 3 0 16,1-5-3-16,-2-3-15 16,1-5-13-16,-1-3-18 0,-6-7-37 15,-3-5-44-15</inkml:trace>
  <inkml:trace contextRef="#ctx0" brushRef="#br0" timeOffset="106203.2074">25945 16202 168 0,'-12'-12'91'0,"5"-6"-73"16,0 1 3-16,2-1 6 0,5 3-12 15,0 1-14-15,12 2-2 16,-4 5-1-16,6 2 4 16,-6 5-4-16,-1 0-10 15,-3 9 5-15,-4 0-6 16,0 2 10-16,-7-1 11 16,-5 0 13-16,-5-5-8 0,0 1-2 15,2-2-2-15,0-4 4 16,3 0-3-16,1 0-7 15,6-2-3-15,1-7-26 16,2-3-47-16,2-5-97 16</inkml:trace>
  <inkml:trace contextRef="#ctx0" brushRef="#br0" timeOffset="107703.1259">23835 15636 347 0,'6'-5'19'0,"-1"-3"-6"0,-2 3-13 15,2 1 2-15,0 2-1 16,-3-1-1-16,3 3-1 15,0 0 1-15,2 0 0 16,1 0-1-16,1 7 1 16,1 6 4-16,2 3 1 0,3 7 4 15,2 6-1-15,-3 6-2 16,4 8 2-16,0 4-4 16,0 3 1-16,-2 4-3 15,2-2 0-15,0 0-1 16,1-2-1-16,3-4 0 15,-3-7-21-15,0-4-36 0,-1-12-61 16,-7-13-56-16</inkml:trace>
  <inkml:trace contextRef="#ctx0" brushRef="#br0" timeOffset="108531.1777">23925 15925 377 0,'-1'0'26'15,"1"-6"-4"-15,0-1-7 16,7-1-7-16,9-2-6 16,3-4 0-16,8 2 6 15,6-2-3-15,6 1-2 16,1-2-2-16,3 1-1 0,6 0 1 16,0 2-1-16,4-2 0 15,-1 1 0-15,3-2 0 16,1 2-1-16,3-4 0 15,2 2 1-15,-1 0 0 16,-1-1-1-16,2 2 0 0,-3-1 0 16,-1 1 3-16,3 0-2 15,1 0 0-15,1-1 0 16,1 3 1-16,3-3-1 16,2 1 0-16,2 0 0 15,3 0-5-15,2-2 8 16,1 0-3-16,0 0 0 0,0 0-3 15,3 1-5-15,-5-1-1 16,-1-2 0-16,1 1-6 16,-2-1 19-16,0-2-7 15,1-4 1-15,3 2 1 16,-3 0 1-16,-1-1 0 0,-4 0 4 16,-1 0-2-16,-1 1 3 15,-3-1 1-15,0 1-2 16,1-3 0-16,-1 4 1 15,6-4-2-15,-1 0 0 16,2 0 0-16,1 0 0 0,-2 4-3 16,-1-2 1-16,-5 1 1 15,0 3-2-15,-5 1 0 16,-1 0 0-16,-9 2 0 16,-1 0 1-16,-4 1-1 15,-4 2 1-15,1 0-1 16,-6 2 0-16,0-2 0 0,0 5 1 15,-3 3-1-15,-4-2 0 16,0 1 0-16,-6 3-1 16,-3 0-3-16,-4 3-4 15,-2 0-4-15,-7 0-4 16,0 0-5-16,-2 0-4 0,-1 0-14 16,-2-1-22-16,0-3-19 15,0 0-43-15</inkml:trace>
  <inkml:trace contextRef="#ctx0" brushRef="#br0" timeOffset="109031.1294">27919 14546 347 0,'-2'-9'12'16,"-2"0"7"-16,2 4-10 16,-1 1 0-16,-1 0 0 15,1 3-3-15,-2-1-5 0,1 2-1 16,-2 0-1-16,3 0-9 16,-1 0-4-16,2 0 2 15,2 0 8-15,-1 2 4 16,1-2 2-16,-2 0-2 0,2 0 2 15,0 1-1-15,0-1 7 16,0 4-8-16,0 0 2 16,0 3-2-16,7 2 0 15,2 3 0-15,2 3 0 16,5 5-1-16,2 1 1 16,4 4-3-16,3 1 5 0,1 2-2 15,1 1 2-15,4 3-1 16,-1 1-1-16,1-1 0 15,-2-4 0-15,-1 1 0 16,-2-4 2-16,-1 0 1 16,-3-4 3-16,-3 0 1 15,-1-3 0-15,-2 1-1 0,1 2-3 16,-3-1-2-16,-1 0 0 16,-1 4 0-16,-2-1-5 15,-3-9-41-15,-7-12-136 16</inkml:trace>
  <inkml:trace contextRef="#ctx0" brushRef="#br0" timeOffset="116640.1846">11068 10936 203 0,'-7'0'7'15,"2"0"-3"-15,1 0-1 16,1-2 4-16,1 0 6 15,2-1-2-15,0 0 1 16,-2 2-3-16,2-1-4 0,0 0 2 16,0 2 0-16,0-3 3 15,0 3 1-15,0-4 0 16,0 2-1-16,0-2-12 16,5 1-1-16,2-2 2 15,4-2 1-15,2 0 6 16,-1 0-4-16,1-1-1 0,-1 1 0 15,1 1 0-15,0 3-1 16,1 0 0-16,0 1-2 16,2 2 1-16,2 0-6 15,0 2-12-15,2 10-28 16,-2 3-25-16,-2 0 4 16,1 3-51-16</inkml:trace>
  <inkml:trace contextRef="#ctx0" brushRef="#br0" timeOffset="122578.6703">15548 14886 421 0,'-8'-14'63'16,"-2"0"-42"-16,3 1-16 0,2 5-4 16,1-2 0-16,1 5-1 15,1 2 3-15,1-1-1 16,-2 3-3-16,3 1 1 15,0 0-11-15,0 8-14 16,0 10 12-16,6 6 14 0,1 9 1 16,0 10-1-16,3 9-1 15,-2 4 0-15,-1 9 0 16,-2 3 1-16,-1 0 1 16,-1-1 2-16,1 1 1 15,0-3-1-15,-2-5-3 0,-2-7 0 16,2-3-1-16,-2-5-1 15,0-8-13-15,0-6-34 16,-10-7-76-16,-2-14-161 16</inkml:trace>
  <inkml:trace contextRef="#ctx0" brushRef="#br0" timeOffset="123156.747">15442 15468 447 0,'0'-7'22'16,"0"-2"9"-16,0 0-35 16,6 0 3-16,10 2-9 0,6 0 9 15,5 0-1-15,8-1-12 16,8 2-3-16,4-4 0 15,3 4 15-15,9-4 3 16,4 3 0-16,2-3 3 16,7 1-5-16,5-2 3 15,6 0-1-15,3-1-1 0,9-2 1 16,6-1-1-16,7-3 4 16,8 1 3-16,6-3-4 15,10 0-2-15,5-3 0 16,6 0-1-16,1-1-5 15,6 1-4-15,-3 2 3 0,1 2-37 16,-4-1 30-16,-3 3 8 16,-2 4-2-16,-5-2-1 15,-1 2 3-15,-3 3-13 16,-3-1 19-16,-5-1-6 16,-2 1-12-16,-5 1-3 15,-2-1 16-15,-7 0 9 0,-7 2 1 16,-9 0 5-16,-6 2-7 15,-10 4 2-15,-11-1-3 16,-14 1-1-16,-8-1-1 16,-13 4-1-16,-8-4 1 15,-7 4 0-15,-5-3 0 0,-1 1-1 16,4-2-1-16,-3 0-8 16,-1 2-29-16,0-6-30 15,-6-1-37-15</inkml:trace>
  <inkml:trace contextRef="#ctx0" brushRef="#br0" timeOffset="123375.7217">19792 14697 189 0,'-2'-15'56'0,"0"-2"-10"16,0 6-10-16,2 1-9 0,0 3-1 16,0 3-8-16,0 3-3 15,0 1-10-15,0 5-10 16,2 13 1-16,7 9 5 15,2 11 1-15,5 8 1 16,0 8 2-16,0 2-2 16,4 1-2-16,1-2-2 0,3-1 0 15,0-7-34-15,-4-10-55 16,4-14-149-16</inkml:trace>
  <inkml:trace contextRef="#ctx0" brushRef="#br0" timeOffset="124016.3147">17488 14368 221 0,'-5'5'81'0,"-2"-2"-77"16,6 1-5-16,1-1-2 0,0 0 1 16,0-3-1-16,0 0 36 15,0-3 8-15,0-7-31 16,0-5-9-16,1-6 1 15,4-2-2-15,-5-5-4 16,0 1-7-16,-2-2-3 0,-6-1 6 16,1-1 8-16,-1 3 1 15,-2 0-1-15,1 6 1 16,1 2 1-16,1 4 10 16,0 4 4-16,4 6-8 15,-1 5-4-15,4 1-2 16,0 7-9-16,0 11 3 0,0 7 3 15,4 5 1-15,4 6-1 16,2 1 1-16,4 3 4 16,3-6-2-16,3-1 0 0,1-4 0 15,4-8-2-15,2-3 0 16,2-11-5-16,-2-7-16 16,-3-3-38-16,-4-21-71 15</inkml:trace>
  <inkml:trace contextRef="#ctx0" brushRef="#br0" timeOffset="124203.7864">17344 13893 447 0,'-11'0'32'0,"8"-9"-3"16,3-5-24-16,2 5-13 0,13 1-10 15,9 5-30-15,0 1-14 16,-4 2-67-16</inkml:trace>
  <inkml:trace contextRef="#ctx0" brushRef="#br0" timeOffset="124844.3752">15489 16190 278 0,'-15'8'104'0,"5"-5"-87"15,3-3-10-15,2 1-6 16,3-1 0-16,2 3-1 16,0-3-1-16,0 0 1 15,0 0 2-15,0-7 12 16,5-4-10-16,0-1-2 16,-1-7-5-16,-2 0-4 0,-1-2-5 15,-1-2 1-15,0-2 3 16,-7-2 10-16,-3-2 2 15,0 4 8-15,0 2-2 16,-1 0 0-16,0 7 1 0,1 2-4 16,3 4-4-16,0 3-3 15,0 6 3-15,4 1-2 16,1 7-3-16,2 9-2 16,0 5-1-16,0 11 4 15,7 4 0-15,6 5 1 16,3 4-1-16,2 1 1 0,4-2 1 15,4 3-1-15,3-2 0 16,2-1-1-16,-1-6-14 16,-5-6-76-16,-6-14-137 15</inkml:trace>
  <inkml:trace contextRef="#ctx0" brushRef="#br0" timeOffset="125031.8527">15428 16319 393 0,'0'0'72'0,"7"-6"-70"16,8-7-29-16,9-3-6 16,11-1 18-16,4-5-3 15,4 0-38-15,1-1-62 0,-3-2-46 16</inkml:trace>
  <inkml:trace contextRef="#ctx0" brushRef="#br0" timeOffset="125172.5066">15810 16112 205 0,'5'1'166'15,"-4"9"-141"-15,3 1-22 0,3 6 12 16,3 8-3-16,5 7-8 16,6 2-3-16,8 5-3 15,6-5 0-15,7-5-60 16,6-15-120-16</inkml:trace>
  <inkml:trace contextRef="#ctx0" brushRef="#br0" timeOffset="125906.8603">19979 15704 388 0,'-8'-25'28'16,"-1"-4"-12"-16,2 2-14 16,0 1 3-16,-1-3 2 15,3 2-3-15,0 4-3 16,-1-2-1-16,1 5 1 0,2 4-1 16,-1 4 0-16,0 5 1 15,4 1-1-15,-2 5 0 16,2 1-1-16,0 3-7 15,0 12 7-15,5 8 1 16,3 5 0-16,3 6 1 16,2 4 1-16,2 1 0 15,6 0-2-15,-2-2-1 0,4-2-1 16,3-8-3-16,1-4-22 16,-2-6-11-16,-1-8-7 15,0-9-63-15,-2 0-46 16</inkml:trace>
  <inkml:trace contextRef="#ctx0" brushRef="#br0" timeOffset="126125.5939">19998 15704 346 0,'-4'0'32'0,"4"0"-31"16,0 0-20-16,4-4 13 0,7 1 2 15,1-3-3-15,5 2-16 16,-3-2-42-16,1 0-50 16</inkml:trace>
  <inkml:trace contextRef="#ctx0" brushRef="#br0" timeOffset="126406.815">20199 15636 267 0,'2'1'87'15,"-2"-1"-66"-15,2 0-12 16,0 4-1-16,3 0 1 0,0 5-4 16,3 3-4-16,-1 8 0 15,0 5-1-15,-2 3 1 16,-3 5-1-16,-1 0 1 15,-1-1 1-15,0-5 4 16,0-4 5-16,0-6 0 0,0-5 2 16,10-5 5-16,8-5-4 15,7-2-7-15,12-7-2 16,11-10 4-16,4-4-8 16,6-4-30-16,-4-1-43 15,-5-1-103-15</inkml:trace>
  <inkml:trace contextRef="#ctx0" brushRef="#br0" timeOffset="127219.2626">17841 16965 429 0,'-9'0'33'0,"2"-4"-25"16,1-5-5-16,-2 2 0 16,2-2 2-16,1 2 2 15,2 0-3-15,1-2-5 16,2 2 6-16,0-1-6 0,0 1-1 15,0 4 1-15,0-2 1 16,0 3 1-16,0 0 6 16,0 2 1-16,0 0-3 15,0 9-11-15,5 9 3 16,2 9 1-16,0 5 3 0,3 8-2 16,-3 3 2-1,3 2 0-15,0-4-1 0,-3-3 0 16,-2-5 0-16,2-4 0 15,-4-8-14-15,1-3-8 16,2-1-10-16,-2-9-23 16,1-6-24-16,0-2-55 0,-2-5-17 15</inkml:trace>
  <inkml:trace contextRef="#ctx0" brushRef="#br0" timeOffset="127781.7093">17904 17123 155 0,'-4'-6'206'15,"1"0"-160"-15,-1-1-24 16,3 3-11-16,-1 1 5 16,2-1-4-16,0 1-6 15,0 1-3-15,0-2-7 16,3 0 2-16,6-1-4 16,6 0 3-16,1 0-1 15,6-2 1-15,5 1 0 0,1-1 1 16,10 0 4-16,3-2-5 15,8 0 1-15,5-2 7 16,7 0-4-16,4-1-1 0,4-1 2 16,6 1-2-16,3 1 0 15,7-3 0-15,1 3-5 16,1-1-8-16,8-1-6 16,1 1 3-16,1-1 3 15,2 1 0-15,3 1 0 0,1-1-9 16,4-1-4-1,1 3-7-15,3-3 10 0,1 0 6 16,3 3 15-16,1-1 5 16,-1 0 9-16,2 1 14 15,2 2-14-15,-1 0-7 16,-4 0-5-16,0 3-5 16,-7 0-26-16,-6-1 13 0,-7 1-9 15,-4 0 27-15,-5 1 9 16,-6-1 16-16,-7-2 21 15,-1 1-11-15,-7 3-6 16,-6-1-13-16,-3-1-7 0,-5 3-7 16,-7 0-1-16,-3 2-3 15,-6-2-6-15,-5 2-1 16,-2-2-7-16,-4 1-15 16,-3-1-19-16,-2-3-6 15,-6 0 2-15,-3-4-16 16</inkml:trace>
  <inkml:trace contextRef="#ctx0" brushRef="#br0" timeOffset="128016.0763">21952 16531 129 0,'0'-11'131'15,"0"1"-76"-15,-2-1-29 0,-3 0-7 16,1 2 3-16,-3-1 2 16,1 1-6-16,3 3-6 15,-1-3-5-15,1 6-3 16,1 1 2-16,0 0-4 15,2 2-6-15,-1 0 3 16,1 9-3-16,0 9 1 0,0 9 3 16,0 6 5-16,0 9-1 15,3 4 0-15,2 6-3 16,-1 0-3-16,-1-2-5 16,-3-4-35-16,0-5-34 15,-3-14-73-15</inkml:trace>
  <inkml:trace contextRef="#ctx0" brushRef="#br0" timeOffset="128547.2815">20861 16181 343 0,'-1'-14'28'0,"-6"3"9"15,3 3-15-15,4 4 1 0,-2 0-8 16,2 4-2-16,0 0-16 16,0 4-19-16,2 7 2 15,5 6 22-15,0 5-1 16,1 1-1-16,1 2-7 16,-2 0-35-16,0-5-23 0,1-5-16 15,-3-7-4-15,-2-8-32 16</inkml:trace>
  <inkml:trace contextRef="#ctx0" brushRef="#br0" timeOffset="128906.6352">20805 16000 185 0,'0'-13'142'0,"0"4"-81"16,0 3-27-16,0 2-27 16,2 2 10-16,-2 0-4 15,0 2-10-15,0 0-5 16,3 0-14-16,-1 0-4 16,1 2 18-16,1 7 2 0,-1-1 0 15,1 5 2-15,-1-1 3 16,-1 3-1-16,2-4 0 15,-2 5-2-15,0-6-1 16,0-1 0-16,-2-2 1 16,0-2 0-16,0-2 2 15,0 0 3-15,-8-3 0 0,2 0-5 16,-1 0-2-16,-1-6-5 16,1-2-11-16,1-1-25 15,2-3-36-15,1 1-157 16</inkml:trace>
  <inkml:trace contextRef="#ctx0" brushRef="#br0" timeOffset="129297.2373">20853 16337 286 0,'0'0'23'0,"0"0"-18"16,0 0 7-16,0 0 17 15,0 0-9-15,0 0-15 16,0 0-5-16,0 0-3 0,3 5 2 15,4 4 2-15,3 2 3 16,0 2-4-16,5 6 1 16,-1-1-1-16,-2 1-1 15,0-1 2-15,-2 0 2 0,-5-2-1 16,-3-4 0-16,-2-3 0 16,-3-3 4-16,-11-3 5 15,-3-3-5-15,-4 0-9 16,-6-11-23-16,-5-8-64 15</inkml:trace>
  <inkml:trace contextRef="#ctx0" brushRef="#br0" timeOffset="129625.3413">20754 15822 441 0,'7'-17'21'16,"-5"1"0"-16,1 6-8 15,1 3 3-15,-2 3-7 0,0 2-4 16,-2 2-6-16,0 0-5 16,0 7-35-16,-9 6 20 15,0 1 9-15,-6 2 6 16,3-2 1-16,0-1 7 15,0-6-2-15,5-2 1 16,2-3 0-16,0 0 0 0,3-2 0 16,2 0 1-16,0 0 0 15,0-9-2-15,9-2-31 16,5-3-51-16,1-4-77 16</inkml:trace>
  <inkml:trace contextRef="#ctx0" brushRef="#br0" timeOffset="130625.2555">17863 17748 365 0,'0'1'44'0,"0"-1"-31"0,0 0-13 16,0 0 1-16,2 0 0 16,1 0-4-16,1 0 5 15,-1 2-1-15,5-2-3 16,-4 0 4-16,2 0 4 0,-2-2 1 15,1-6-2-15,-3-7-3 16,0-5 1-16,-1-1-1 16,-1-6-1-16,0-1 0 15,0-1 3-15,-5 1-14 16,-2-1 6-16,-1 1 4 16,-4 4 1-16,3 1 0 0,-1 3-1 15,-3 5 0-15,6 4 0 16,0 2-2-16,2 4 6 15,1 1 1-15,3 3-5 16,-1 1-2-16,2 0-5 16,0 0-1-16,0 10-11 0,0 6-4 15,2 9 13-15,6 2 18 16,-1 3-1-16,4 6 1 16,2 0-3-16,1-4-2 15,1 0-1-15,-2-2-1 0,4-2 0 16,0-1-1-16,2-4-1 15,-1-3 0-15,-2 2-1 16,2-7-11-16,-4 0-2 16,-3-1-18-16,0-1-20 15,-2-5-10-15,-4-1 8 16,-3-4-2-16</inkml:trace>
  <inkml:trace contextRef="#ctx0" brushRef="#br0" timeOffset="130859.6276">17743 17708 363 0,'-2'0'53'0,"-5"0"-23"15,7 0-13-15,0 0 2 16,7-5-14-16,16-4-7 16,13-4-34-16,9-6-1 15,12-2-12-15,4-6-87 16</inkml:trace>
  <inkml:trace contextRef="#ctx0" brushRef="#br0" timeOffset="131375.2202">18312 17870 198 0,'-13'0'244'16,"1"0"-230"-16,2-7-12 16,3-1 0-16,4 1 4 15,1-4 2-15,2 0-4 16,0-2-15-16,7 1-5 0,5 1-10 16,-2 1 13-16,4 3 8 15,-3 1 3-15,-4 6-11 16,-5 0-29-16,-2 9-11 15,-2 7 2-15,-10 5 29 0,-8 3 18 16,2 2 4-16,2-1 9 16,4-3 16-16,4-2-10 15,6-5-12-15,2 0-11 16,13-1 2-16,6-1 2 16,3-1 5-16,2 0 2 0,1-1 1 15,-4 2-4-15,-3-5 2 16,-6 0-2-16,-2 1 4 15,-8-2 14-15,-2 0 2 16,-6 2-25-16,-8 1 37 16,-10 1-10-16,-5-2-9 15,2 0-2-15,3-2-9 16,4 1-14-16,3-7-18 0,12-1-81 16</inkml:trace>
  <inkml:trace contextRef="#ctx0" brushRef="#br0" timeOffset="132172.0336">22008 17380 113 0,'2'2'237'16,"-2"-2"-210"-16,0 0-14 15,0 0-11-15,0 0 2 16,0 2 2-16,0-2-1 0,0 0 2 15,0 0 2-15,0 0 0 16,1-2-4-16,-1-3-3 16,2-5-1-16,0 5 5 15,1-2 6-15,-1 0-4 16,1 0-4-16,1 0-1 0,1 0 0 16,1 3 1-16,-2 0-2 15,-1 2-2-15,3 2 0 16,-3 0-2-16,4 12 0 15,1 3 0-15,1 8 2 16,-1 8 0-16,4 1 1 16,-2 0 1-16,4 4-1 0,-1-4 0 15,-2-1-2-15,-1-8 1 16,3-6-1-16,1-1 1 16,1-7-5-16,4-4-6 15,1-5-12-15,0 0-26 0,-1-14-54 16,-2-5-99-16</inkml:trace>
  <inkml:trace contextRef="#ctx0" brushRef="#br0" timeOffset="132406.3759">21996 17484 227 0,'0'3'226'0,"2"-3"-202"16,13 0-33-16,6-1-13 16,6-9 5-16,10 1-9 15,2-3-24-15,2-3-77 0</inkml:trace>
  <inkml:trace contextRef="#ctx0" brushRef="#br0" timeOffset="132875.1056">22417 17490 462 0,'-2'2'56'0,"2"-2"-49"15,-2 0-10-15,2 0-6 16,0 7 1-16,0 3 2 16,0 0-3-16,0 7 6 15,0-2-2-15,2 1 0 0,3 1-5 16,1-3 3-16,2-4 0 15,4-2-1-15,2-5 7 16,6-3 2-16,2 0 0 16,0-3 2-16,5-8-3 15,-1 0-1-15,-3-3 2 0,-4 0 0 16,-4-1 0-16,-6 1 3 16,-2-3 6-16,-4 6-1 15,-2 0 1-15,-1 3 1 16,0 2-1-16,0 2 4 15,0 4-4-15,0 0-5 16,0 7-5-16,0 9-3 0,0 5 3 16,9 10-1-16,3 2 0 15,8 9 1-15,-1 6-1 16,-5 0-34-16,-4-5-89 16</inkml:trace>
  <inkml:trace contextRef="#ctx0" brushRef="#br0" timeOffset="133984.4368">17780 16917 122 0,'-5'-4'55'16,"3"2"-47"-16,-1-1 20 16,3 3 20-16,0 0-31 15,0 0-19-15,0 0-21 16,0 0 25-16,3 3 1 0,4 8-1 16,3 5 2-16,-3 7 3 15,3 7 0-15,0 6 1 16,-3 5-2-16,0 0 2 15,-2 0-6-15,0-4 1 0,3-1-2 16,-4-5-1-16,1-5 1 16,0 2-1-16,2-6 0 15,-2-2-38-15,0-8-51 16</inkml:trace>
  <inkml:trace contextRef="#ctx0" brushRef="#br0" timeOffset="134921.8208">17795 17209 386 0,'0'0'66'0,"0"0"-41"16,0 0-28-16,0-4 5 15,5-3-2-15,6 2 5 0,3-4-1 16,2 2-3-16,6-2-1 16,2-1 0-16,1-1-5 15,-1 0 3-15,3 0 6 16,0 1-3-16,-1 3 0 16,2-4 1-16,-1 4-1 15,2-3 1-15,2 3-1 0,1 1 1 16,2-3-2-16,0 3 0 15,5-1 0-15,-1 2 0 16,2-2 2-16,3 1-2 16,0-1 0-16,0 0 0 15,0-1 0-15,-1 1-2 16,1 2 2-16,2-2-1 0,-6 2-1 16,2-1 1-16,1 1 1 15,-1 2-1-15,2-1 2 16,0 2-3-16,2-1 3 15,4 1-1-15,2-2 0 0,3-1 1 16,4-1-2-16,-1 0 1 16,5-2-2-16,-1-1 1 15,0 0 1-15,-2 2-1 16,0-2 1-16,1 1-1 16,-5 2-1-16,2 0-1 15,-1 0 2-15,3-2 1 0,1 3 0 16,1-2 0-16,2-2-1 15,3 0 2-15,-3 0-1 16,1 0-1-16,1-1 1 16,1 2 0-16,-2 1 1 15,-1-2-1-15,-2 2 0 0,-3 2 0 16,0-3 0-16,-3 2 0 16,5-2 0-16,-4 3 0 15,1-2-1-15,1 0 2 16,1 2-2-16,2-3 1 0,-4 3 0 15,-1 0-2-15,3 1 2 16,-8 1 2-16,-2 1-4 16,-1 0 4-16,-4 0-2 15,-2 2 0-15,-5-2-2 16,1-1 2-16,-1-1 2 16,0 2-2-16,2-1 0 15,-3-1 0-15,2-1 1 0,-3 3-1 16,-1-2 0-16,-3 2 0 15,-2 2-1-15,-4-1 1 16,-1 1-2-16,-6 0 1 16,-2 0-7-16,-2 0 5 15,0 0 1-15,-1 0 0 0,-2 0 4 16,1 0-3-16,0 0 0 16,-2 0-14-16,-1 0-10 15,-2 0-7-15,-1 0-26 16,-3 0-20-16,-1 0-21 0</inkml:trace>
  <inkml:trace contextRef="#ctx0" brushRef="#br0" timeOffset="135406.1735">21796 16502 171 0,'-4'-3'144'15,"0"-2"-111"-15,2-1-22 16,0 2-7-16,2 3 2 0,0-1-2 15,0 2-3-15,0-2-4 16,0 2 4-16,0 0 2 16,0 0-1-16,4 0 3 15,2 0 2-15,-1 9 0 16,2 5 6-16,2 4-4 16,-1 4-9-16,-3 3 2 0,2 0 0 15,2 2-1-15,0 3-1 16,0 2 0-16,2-2 1 15,-2 2 0-15,2 0-1 16,-1-1 1-16,1-1 2 16,-2-3-2-16,0-5 1 0,0-1-1 15,-1-2-1-15,-5-4 0 16,4 1 0-16,-2-4-1 16,0-1-13-16,2-2-17 15,-4-2-28-15,-3-7-113 0</inkml:trace>
  <inkml:trace contextRef="#ctx0" brushRef="#br0" timeOffset="140984.0779">19714 14833 179 0,'0'-9'34'0,"0"0"-18"16,-2-2-5-16,1 1 4 15,-3 3-2-15,3-3-2 16,1 2-1-16,0 1-2 0,0 0-2 16,0-3-2-16,0 4-4 15,0-3 2-15,5-1-6 16,0 4 8-16,-2-3 0 15,3 2-2-15,-4 3 0 16,2 0-1-16,-4 3 2 16,0-1 2-16,0 2-1 0,0 0 6 15,0 0-8-15,0 0-2 16,0 0 0-16,2 0-1 16,-1 0 1-16,3 0-1 15,-1 5 1-15,4 1 1 16,0 4 0-16,1 1-1 0,3 2 1 15,-3 2-1-15,4 3 1 16,-4 4 0-16,4-1 0 16,2 0 0-16,-2 4 1 15,1 0 0-15,-3 0-2 16,3-2 3-16,-2 2-3 16,-2-3 1-16,-1-1 0 0,0-1 0 15,-1-2 0-15,-3-3 0 16,-1-4 0-16,-1 2-1 15,0-4 1-15,-2-2 1 16,0-4-2-16,0 0 0 16,0-2-2-16,-2-1-1 0,-7 0 4 15,-2-6-1-15,-1-4-3 16,-5-4 1-16,1-3 3 16,3 0 1-16,-1-6 2 15,2 1 0-15,1-1 5 16,2-2-2-16,0 0 6 0,2 0-4 15,-1 1-1-15,2-1 0 16,-3 1-4-16,-1 1-2 16,3 0-2-16,0 5-1 15,0-1-2-15,2 2 1 0,1 3-1 16,0 2 3-16,2 5 0 16,2 0-3-16,0 4-2 15,0 3 3-15,0 0-18 16,6 8 7-16,5 9 14 15,1 6-1-15,8 11 1 16,2 4-1-16,4 12 1 16,3 10 0-16,5 12-2 0,1 8-14 15,1 4-114-15</inkml:trace>
  <inkml:trace contextRef="#ctx0" brushRef="#br0" timeOffset="149656.5367">29352 12571 221 0,'1'2'44'16,"-1"-2"-35"-16,2 0-9 16,0 0-5-16,1 0 0 15,1 0 16-15,0-2-4 0,0-2-3 16,1-1-2-16,-1 2-1 16,-1 1-2-16,-1-1 3 15,-1 1-1-15,-1-2 5 16,0 4 3-16,0-4 6 15,0 3 10-15,0-1-5 16,0 0 4-16,0 2-7 16,0-2 0-16,0 2-9 0,0 0-6 15,4 0 0-15,-1 0-4 16,4 2 2-16,3 7 2 16,0 5-1-16,5 4 2 15,1 3-1-15,6 5 1 0,0-2-4 16,3 3 3-16,-2-2-2 15,0-3 0-15,-1-3-3 16,-5-1-2-16,2-3-2 16,-4-3 3-16,-3-1 2 15,0-3 1-15,-5-2 0 16,-1-1 1-16,-2-3-1 16,-3 0-9-16,1-2-9 0,-2 0-8 15,0-6-9-15,0-6-80 16</inkml:trace>
  <inkml:trace contextRef="#ctx0" brushRef="#br0" timeOffset="150031.4885">29445 12601 319 0,'2'4'25'15,"1"0"-25"-15,2 3 0 0,7 4 1 16,0 1 5-16,3 4 6 16,2 2 0-16,3 0-3 15,1-2-4-15,-1 2-5 16,1-2 0-16,-1-2 1 16,-3-5-11-16,-2-2-15 15,-5-1-21-15,-4-5-50 0,-6-1-117 16</inkml:trace>
  <inkml:trace contextRef="#ctx0" brushRef="#br0" timeOffset="150718.941">29194 10934 291 0,'-9'-9'7'0,"-1"-4"2"16,2 3 1-16,3-3-3 15,-2 4-6-15,3 0 1 16,0 2 5-16,-2 4 2 0,5-1-3 16,1 2 0-16,-4 2-2 15,4 0-4-15,0 2-1 16,0 9 0-16,0 1 1 16,0 10 1-16,7 1-1 15,3 1 0-15,0 3 0 16,4 4 1-16,3-4-2 0,-3 1 1 15,4 1-7-15,0-6-16 16,-2-4-43-16,-5-1-6 16,0-5-65-16</inkml:trace>
  <inkml:trace contextRef="#ctx0" brushRef="#br0" timeOffset="151828.4186">30887 11385 155 0,'0'0'89'0,"-2"0"-83"15,2-2 8-15,-1 0-11 16,1-1-5-16,0 1-1 16,0 1 9-16,0-1-2 15,0 0 7-15,0 2-4 16,0-2 4-16,0 0 3 0,0 2 2 16,0 0-5-16,1 0-3 15,3 0-2-15,1 0-4 16,0 0 1-16,3 0-1 15,1 8 0-15,1 0 3 16,4 6-3-16,-4 3 3 16,4 2 0-16,-1 3-1 0,1 1-1 15,1 0-2-15,0 0 1 16,4 2-3-16,-4-2 2 16,6-3-1-16,-5-2-4 15,0-4 4-15,-1-3-1 16,-5-4 0-16,-1-3-5 0,-4-4-3 15,0 0-13-15,-5 0 1 16,-7-5-32-16,-7-7-63 16</inkml:trace>
  <inkml:trace contextRef="#ctx0" brushRef="#br0" timeOffset="152156.5293">30787 11412 184 0,'-10'-9'99'16,"3"2"-93"-16,2 0 9 15,0 1-15-15,3 4 2 16,2-1-1-16,0 3-2 16,0 0-8-16,2 0 13 15,7 0-3-15,-1 3 2 16,7 7 5-16,1 4 3 0,2 2-1 15,0 4-1-15,3-2 5 16,3 3 0-16,3-4-6 16,4 1-5-16,-3 0 3 15,8-4-3-15,-2-1-1 0,0-2-1 16,0-3 1-16,-5-2-20 16,0 0-5-16,-7-5-9 15,-5-1-29-15,-4 0-45 16</inkml:trace>
  <inkml:trace contextRef="#ctx0" brushRef="#br0" timeOffset="152500.2608">31133 11589 418 0,'-7'0'2'15,"-1"0"-3"-15,3 0-48 16,-4 0-39-16,4 0-95 16</inkml:trace>
  <inkml:trace contextRef="#ctx0" brushRef="#br0" timeOffset="152719.0102">30831 11524 496 0,'-7'0'-16'0,"0"-2"0"16,6 1-64-16,1-1-23 16,-2-2-63-16</inkml:trace>
  <inkml:trace contextRef="#ctx0" brushRef="#br0" timeOffset="155578.1581">17613 17082 368 0,'7'-10'9'16,"0"-1"-5"-16,-2 2-5 15,0 0-1-15,-1 1 2 16,-1 2 0-16,0 0 0 16,1 3 2-16,-4-2-3 15,2 1 4-15,-1 2 3 0,1 1 2 16,2-2 0-16,2 0-5 15,-1 3-4-15,2-2 2 16,0 0-3-16,0 2 4 16,1 0-3-16,-3-1 3 15,-1 1-2-15,-1 0 1 0,0 0 1 16,1 0 1-16,-2 0 1 16,-2 1 0-16,4 6 0 15,-2 3-1-15,3 0-1 16,-3 5 0-16,3 4-1 15,0 2 1-15,4 4 0 0,1 2-2 16,2 3 1-16,3-1 0 16,0 2 0-16,2-5 0 15,-3-2-1-15,-1 1 0 16,-1-6 0-16,-3-3 0 16,-2-2 0-16,-1 2 1 15,-4-1-2-15,0-1 2 0,-2 0-1 16,0 1-12-16,0 1-15 15,0-4-17-15,0-2-55 16,0-10-45-16</inkml:trace>
  <inkml:trace contextRef="#ctx0" brushRef="#br0" timeOffset="155921.8985">17831 17150 94 0,'-6'-7'297'15,"0"0"-269"-15,1-2-21 16,0 4-4-16,0-2-3 16,3 3 0-16,0-2 0 0,-1 3-9 15,1-1 0-15,-2 3 8 16,3-1 1-16,-1 0 4 15,2 2 4-15,-2 0-1 16,0 0-2-16,0 0-2 16,0 7-4-16,-1 8-1 0,1 2 1 15,2 9 0-15,0 0 3 16,0 4-2-16,0 3 3 16,0-3-21-16,0 1-21 15,0-5-22-15,3-5-39 16,3-9-9-16</inkml:trace>
  <inkml:trace contextRef="#ctx0" brushRef="#br0" timeOffset="157687.3795">17819 17350 74 0,'3'0'114'0,"-1"0"-134"16</inkml:trace>
  <inkml:trace contextRef="#ctx0" brushRef="#br0" timeOffset="158578.0665">19691 14776 172 0,'1'-12'59'0,"-1"-4"-17"15,0 5-18-15,0 0 0 16,0 1-13-16,0 2-2 15,0 4-6-15,0-3-2 0,0 4 3 16,0 1 1-16,0 0-2 16,0 2-1-16,0 0-4 15,7 0 1-15,-2 2 0 16,3 10 5-16,1 0-2 16,3 9 0-16,-2 2-2 0,0 6 0 15,0-2 0-15,1 5-2 16,-5 6 1-16,4-4-13 15,-1 2-33-15,0-6-58 16</inkml:trace>
  <inkml:trace contextRef="#ctx0" brushRef="#br0" timeOffset="159937.3334">21641 16454 215 0,'-3'-5'42'16,"3"-2"-23"-16,-2 3 17 15,2 0-5-15,0 3-23 16,0 1-11-16,0 0-4 16,0 0 1-16,5 0-6 15,-1 0 12-15,1 0 5 16,0 4-3-16,2 3-2 0,1 3 0 16,-1 3 1-16,2 1 0 15,0 2 0-15,2 2-1 16,-2 0 3-16,1 1 0 15,3 4 0-15,-4-1-2 0,1 0 4 16,-2 1 2-16,1 0 1 16,0 2 3-16,0 0-5 15,0-2 4-15,0 4-4 16,-1-1-3-16,2 0-1 16,-1 0-2-16,-1-1-4 15,0-2-11-15,-1 1-6 0,-3-1-2 16,1-3-16-16,-5-3-41 15,0-4-42-15</inkml:trace>
  <inkml:trace contextRef="#ctx0" brushRef="#br0" timeOffset="164327.8088">8838 11622 157 0,'9'-12'8'16,"0"-1"-2"-16,0 1-1 0,0 1 6 15,1 1 0-15,1-1-3 16,0 4 2-16,-2 0 1 16,4-1 5-16,-1 1-4 15,3 4-3-15,2-1-5 16,3 2-2-16,-1 2-1 0,3-1-1 16,2 1 0-16,-1 0 1 15,3 0-2-15,-2 0 2 16,3 0-6-16,2 0 8 15,0 0-1-15,3 0-2 16,4 3 1-16,1-1 0 16,0 5-1-16,2-2 0 0,2 3 0 15,1-3 0-15,-1 2 1 16,3-1-2-16,0 1 2 16,2-4-2-16,3 1 2 15,2-3-1-15,0 1 1 0,3 0-1 16,2 0-4-16,0-1 9 15,2 3 15-15,1-2-16 16,2 2-2-16,2-2-2 16,0-1 1-16,0 3 0 15,5-3 1-15,0-1-3 16,0 0 5-16,2 0-3 16,0 0-1-16,-2-3-1 0,-2-2 2 15,1-2-3-15,-3 1 7 16,2 1-2-16,-3-2-3 15,-4 2 10-15,-4-1-9 16,-1 2 1-16,-3 1-2 16,-7 1 3-16,-2-1-2 0,-8 1 4 15,0 0-1-15,-5 2 1 16,-2-2 0-16,-1 2-3 16,-4 0-2-16,0 0 2 15,-3 0-2-15,1 0 0 0,-3 4 0 16,0-1-7-16,0 2-16 15,-2 1-12-15,-3-2-26 16,-2-2-45-16</inkml:trace>
  <inkml:trace contextRef="#ctx0" brushRef="#br0" timeOffset="166983.8345">8962 12564 321 0,'-9'-14'109'16,"-1"-2"-106"-16,2-1 1 15,2 4-4-15,1 2 2 16,0 2-5-16,1-2-13 16,0 4-14-16,1-2-7 0,1-1-33 15,0-2-72-15</inkml:trace>
  <inkml:trace contextRef="#ctx0" brushRef="#br0" timeOffset="167530.6769">8890 12402 167 0,'4'0'94'0,"-3"0"-62"16,1 0-32-16,0 0 2 15,5-4 6-15,-2 0-9 16,5-1 15-16,0-2-4 15,4 2 0-15,1 0-2 16,1-3-5-16,4 3 1 0,0 1-2 16,1-1-1-16,4 2 0 15,2-1-1-15,4 2 0 16,1 0 0-16,5 0 0 16,2 1 0-16,2-1 1 15,3 2-1-15,5 0 0 0,0 0 0 16,4 0 0-16,1 0 0 15,2 0 0-15,2 0-8 16,3 3 14-16,2 1-5 16,3-1-1-16,2 3 1 15,0-2-3-15,5-3 5 16,-2 1-3-16,7 0 1 0,-7 1-1 16,2-1 0-16,3 0 0 15,-1 0 0-15,1 0 0 16,5 0 0-16,-4-2 0 15,2 0 1-15,-3 0-3 16,-7 0-5-16,-1 0 5 0,-3-4 1 16,-2 0 1-16,-6 2 1 15,-2-1-1-15,0 3 1 16,-5 0 0-16,-5 2-1 16,0 9-1-16,-5 1-25 15,-6 2-41-15,-3 0-46 0</inkml:trace>
  <inkml:trace contextRef="#ctx0" brushRef="#br0" timeOffset="170952.4141">8904 13269 371 0,'-7'-16'-5'16,"2"0"15"-16,0 1-11 16,5 3 12-16,-3 5 9 15,3 0-11-15,0 3-10 16,3 2-2-16,7 1 3 0,4 1-10 16,10 0-7-16,6 0 6 15,4 5-1-15,10 4 1 16,4-2 3-16,4 4 4 15,9-2-7-15,2 0-2 16,3-2 13-16,6 0-3 16,4-2 1-16,4-1-1 15,6-1 8-15,6 0-4 0,1-3-2 16,9 0 2-16,-2 0-2 16,5-3 1-16,2-2 4 15,-2-1-2-15,4 3-2 16,-5-1-2-16,-1 4 2 15,-3 0-4-15,-9 0-21 0,-5 6-15 16,-10 6-14-16,-12 1-23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42:47.0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15364 6130 127 0,'-6'-9'26'0,"1"-1"-10"0,-1 1 4 15,2-2 10-15,-1 3-18 16,0 0-1-16,2 3-2 16,-1-2 0-16,1 1 2 15,-2 1-3-15,2 1 1 16,-1-1-2-16,2 3-4 0,2 0-1 16,-1 1 1-16,1 1-2 15,0 0-5-15,0 0-20 16,3 3 19-16,2 8-2 15,-1 2 0-15,2 5 1 16,-1 1 4-16,-1 2-2 16,-1 1 0-16,1-1-2 0,-1-1-10 15,-3-6 13-15,2-3 3 16,-2-2 0-16,2-6 1 16,-1-1 0-16,2-2 31 15,1 0 9-15,1-5-17 16,7-6-18-16,6-5 0 0,6-4-2 15,6-7 3-15,8-1-2 16,8-6-1-16,6 0-3 16,4-1-2-16,2 1-2 15,3-1-14-15,-2 5-9 16,2 3-14-16,-6 1-17 16,-2 1-25-16</inkml:trace>
  <inkml:trace contextRef="#ctx0" brushRef="#br0" timeOffset="3952.9978">21894 6860 127 0,'-5'0'-3'0,"-2"0"8"15,1 0 1-15,4 0-2 16,-1 0 2-16,3 0 2 15,0 0-5-15,0 0-9 16,0 0 10-16,8 0-5 16,6-7 2-16,1-2-7 0,9-6 10 15,5-4-1-15,6-3-3 16,3-4 4-16,6 2-1 16,-2-4-3-16,-6 8 1 15,-1 1 1-15,-9 5-2 16,-8 4 2-16,-4 9-2 0,-6 1-2 15,-6 0-15-15,-2 0-35 16</inkml:trace>
  <inkml:trace contextRef="#ctx0" brushRef="#br0" timeOffset="6313.3266">23266 5166 37 0,'0'0'9'0,"0"0"20"16,0 0-11-16,-2 0 1 15,-1 1-11-15,1 3-6 16,0-1-1-16,-1 4 0 16,1 1 0-16,-2 2 0 0,1 2 0 15,-2 3-1-15,0 3 1 16,2 3-1-16,-1 0 0 15,1 1 1-15,1 2 0 16,0 2 1-16,1-3 1 16,1 2-1-16,-2 0-1 15,2-2 2-15,-4 2-1 16,3 0-1-16,-1 0 1 0,-2 0 1 16,2 0 0-16,2 1 2 15,0 0 3-15,0 0-5 16,4 1 0-16,3 0 0 15,-2 0-3-15,1 0 2 0,-3 1-1 16,-1 1 0-16,-2-1 0 16,0 1 0-16,-4 1 0 15,-4-1 1-15,1 3-1 16,1-2 0-16,0-1 1 16,3 3-1-16,1-2 1 0,2 0 0 15,0 2 0-15,0-1 0 16,0 1 0-16,0 0 1 15,0 0-2-15,0 0 0 16,3 2 0-16,3 0 0 16,0 2 0-16,-3 0 0 0,3-4 0 15,1-1 0-15,-2 1 0 16,3 1 15-16,-3-1-14 16,-2 2 1-16,1 5 0 15,-2 0 1-15,-2 5 0 16,0 5-1-16,0-1 0 0,0-2-1 15,3-1 1-15,4 0-1 16,1-5 1-16,1-2 1 16,-1 1-1-16,7 2 3 15,-3 1-3-15,2 0-1 16,-4 0 1-16,0 0 2 16,2 3-4-16,-3-3 1 0,1 0-1 15,-5-3 0-15,3 0-1 16,-1 2 1-16,-7 0-1 15,0-1-17-15,-13-3-75 16</inkml:trace>
  <inkml:trace contextRef="#ctx0" brushRef="#br0" timeOffset="9734.9665">12630 8212 104 0,'2'3'32'0,"-2"1"-13"16,0-4 2-16,0 2-2 15,0-2 1-15,0 0-1 0,0 0-5 16,0 0 0-16,0 0 2 16,0 0-3-16,0 0 3 15,0 0-3-15,0 0-8 16,0 0 0-16,0 0-3 16,0 0 5-16,-2 0 1 15,0 0 2-15,2 0-4 0,0 0-5 16,0 0 0-16,-1 0-1 15,1 0 1-15,0 0-1 16,0-2 2-16,0 2-1 16,-2 0-1-16,2 0-1 15,0 0 2-15,0 0-2 0,0 0 3 16,0 0-3-16,0 0 1 16,0 0 1-16,0-2-1 15,0 2-1-15,0 0-4 16,0 0 2-16,0-2 2 0,2 2 9 15,-1-1-6-15,3-1 0 16,1-2 0-16,-1 0-1 16,0 1 0-16,0-1 0 15,1 1 0-15,-3 1 3 16,1-1 0-16,-3 0-1 16,4 0 0-16,-4 3 1 15,0-1-2-15,1 1 3 0,-1-2-3 16,5 0-1-16,2-2-1 15,1-1-1-15,6-2 0 16,6-5-7-16,9-3-6 16,2-6-8-16,8-4-15 15,3-6-29-15,2-3-26 0</inkml:trace>
  <inkml:trace contextRef="#ctx0" brushRef="#br0" timeOffset="10860.7831">15737 8262 154 0,'-2'0'15'0,"2"0"4"15,0-5-3-15,0 1-5 0,0 0 10 16,0-3-13-16,4 1-4 16,-1 2-3-16,4-2 3 15,1-1-2-15,1-2 3 16,1 0 2-16,5-2-1 16,4-1 0-16,1-2 0 0,7-3 0 15,2 0-8-15,3-1 3 16,2-2 1-16,-1 2-3 15,1-5 0-15,-2 4 0 16,0-1 0-16,-1 3-13 16,-4-1-6-16,-2 1-32 15,-3-1-40-15</inkml:trace>
  <inkml:trace contextRef="#ctx0" brushRef="#br0" timeOffset="12626.3588">8341 8424 117 0,'-7'-5'24'0,"0"0"3"16,2-1-4-16,2 1-6 15,1-1-2-15,0 3-1 16,1-1 5-16,1 1-14 0,0 1 7 16,0 0-8-16,0 0-4 15,7 0 2-15,6 0-3 16,2 2 1-16,5-1 3 15,6-1-3-15,0 2 0 16,6-2-5-16,3 1 6 16,1-3 1-16,3 2 0 0,-1-1-1 15,2-1 1-15,-3 2-1 16,1 0 0-16,-3 1-1 16,-2 1 1-16,-4 0-1 15,-4 0 0-15,-2 0 1 16,-3 0-2-16,-2 0 2 0,-4 0-1 15,-1 0 1-15,-3 0-1 16,2 0 1-16,-2-2-3 16,1 0-8-16,-2-1-22 15,-3-1 7-15,-1 1-18 16,-5 1-8-16</inkml:trace>
  <inkml:trace contextRef="#ctx0" brushRef="#br0" timeOffset="12860.7177">8475 8526 183 0,'-12'0'18'0,"2"0"-6"15,3 0 3-15,2 0 17 0,3 0-4 16,2 0-3-16,4 0-38 15,12 0 11-15,11 0 1 16,6 0 4-16,13-2-2 16,10 0-14-16,3-1-21 15,7-1-26-15,1-3-55 0</inkml:trace>
  <inkml:trace contextRef="#ctx0" brushRef="#br0" timeOffset="13860.7475">15085 8150 237 0,'0'0'33'0,"2"0"6"0,3-3-22 15,2-4-10-15,5 2-5 16,3-4 1-16,4 0-3 15,3-1 0-15,5-3 1 16,5 2 1-16,5-3-16 16,-3 2-26-16,4 0-16 0,-4-5-27 15</inkml:trace>
  <inkml:trace contextRef="#ctx0" brushRef="#br0" timeOffset="18704.5265">26874 7768 172 0,'-3'0'11'0,"-2"0"-6"16,2-2-1-16,-1 0 5 15,3 1-3-15,-3 1 1 16,2 0-5-16,1 0 0 15,-3 0-2-15,-1 0 0 0,0 0 0 16,2 0 0-16,-2 3 0 16,1 2 0-16,2-1 0 15,-1 3 0-15,0 0 0 16,-1 2-1-16,1 2 1 16,0 1 0-16,1 3 1 0,2-1-1 15,0 2 1-15,0 1 1 16,0 2 1-16,0-1 0 15,0-2-1-15,5 5 0 16,0-1-2-16,-2 1 1 16,1 1 9-16,1-2-10 15,0 2 2-15,0-1 2 0,2 0-1 16,0 0 0-16,-2 0 0 16,0-2-2-16,0 2 1 15,0-3-1-15,-2 2 0 16,1 0 1-16,-3 1-2 15,1-1 0-15,0-1 1 0,0 3 2 16,1 1-2-16,-1-1 0 16,0 1 0-16,3 2-1 15,1 0 1-15,-3 2-1 16,3-2 0-16,1 0 1 16,-2 1-1-16,0 1 0 0,1 0 1 15,-2-1-1-15,-1 3 0 16,-1-4 1-16,-2 4-1 15,0-1 1-15,0-1 1 16,0-2-1-16,0 0 1 16,0-3-1-16,0-1-1 0,-2 0 1 15,-1-1 0-15,-1-2-1 16,-2 3 1-16,1-3-1 16,-2 3 0-16,0-1 1 15,0 1 0-15,-1 0-1 16,3 1 0-16,0-2 0 15,1 1 1-15,1-1-1 0,1 1 0 16,0-3 0-16,0 3 1 16,1-1-2-16,1 0 1 15,0 2 1-15,0 0-2 16,0 1 2-16,0 1-1 16,0 1 0-16,0 0 0 0,0-2-1 15,0 2 0-15,0 0 1 16,1 0 1-16,1 2 0 15,-2-1-1-15,0 0 0 16,0 2 1-16,0 0-1 16,0 2 0-16,0-1 0 0,0 1 0 15,2 0 1-15,3 5-6 16,0-5 5-16,1 3 3 16,2-1-2-16,0 3 0 15,-3-3 1-15,1 1-2 16,-1-2 2-16,0 3-6 15,-1-2 4-15,0 0 0 0,-1 2 0 16,1 2 1-16,-2-1-1 16,-1 3 0-16,1-2 0 15,-2-1 0-15,2-3 1 16,-2-1-2-16,2-4 2 0,-2-3 3 16,1-4-8-16,1 0-5 15,-2-2-2 1,2 1 2-16,-2-2-2 0,0 4-18 15,0 0 16-15,-5 4-21 16,-8 2-43-16</inkml:trace>
  <inkml:trace contextRef="#ctx0" brushRef="#br0" timeOffset="21391.8471">26055 12284 370 0,'3'0'0'16,"-3"0"1"-16,0-4-2 0,0 1 2 16,0-1-3-16,0 1 2 15,0-1 1-15,0 0-5 16,4 1-2-16,-1 1-12 16,1-1-13-16,2 1 3 15,-3 0-11-15,1 0 23 16,-2 2 10-16,-1-1 8 0,-1 1 9 15,0 0 32-15,0-3-10 16,0 2-20-16,-3-1-3 16,-2 1 3-16,0-1-2 15,0 0 0-15,2 2-4 0,3 0 3 16,-2-2-7-16,2 2-3 16,0 0-2-16,0 0-8 15,0 0 3-15,3-2 2 16,7 2 4-16,-1 0-13 15,1-2 3-15,2-1 2 0,0 1 2 16,0-1 1 0,1-1 7-16,-1 2-4 0,1 1-15 15,-2-2-18-15,1 3 4 16,-2 0 1-16,-2-1-8 16,1-3-14-16</inkml:trace>
  <inkml:trace contextRef="#ctx0" brushRef="#br0" timeOffset="21954.384">26128 12347 255 0,'8'-8'2'0,"1"-2"3"16,-1 4-5-16,6-3 0 0,-2 4-5 15,3-4 4-15,0 2-15 16,2 1-49-16,-3 1 1 16</inkml:trace>
  <inkml:trace contextRef="#ctx0" brushRef="#br0" timeOffset="25016.7837">16444 14211 256 0,'-7'0'8'16,"-4"0"-7"-16,8 0 4 16,-1 0-2-16,2 0 0 0,2 0 0 15,0 0 3-15,0-4-13 16,4-3 12-16,6 0-6 16,2-4-2-16,-2-3 6 15,8-4-3-15,2-5-1 16,0-6-4-16,3-3 8 0,-1-5-1 15,2-1-2-15,0-3 2 16,-2 6 1-16,0 2-1 16,-1 6-2-16,-3 8 1 15,-1 3-1-15,-2 7-1 16,-1 5-11-16,-1 4-23 0,-1 0 3 16,-5 6-12-16,0 10-58 15</inkml:trace>
  <inkml:trace contextRef="#ctx0" brushRef="#br0" timeOffset="25204.3072">16653 14328 325 0,'-10'4'20'0,"3"-4"3"15,6-2-12-15,1-12-14 16,5-8 4-16,8-4 1 0,8-8-1 15,8-5-15-15,1-4-55 16,-1-6-51-16</inkml:trace>
  <inkml:trace contextRef="#ctx0" brushRef="#br0" timeOffset="28079.9951">14403 12150 321 0,'0'7'15'16,"-6"2"-15"-16,-1 2-3 16,2-2 3-16,-2 7 1 15,0-2 0-15,-1 2 3 16,3 6 3-16,-1 3-6 0,3 1-1 15,1 3-28-15,0 3-43 16,2-1-18-16</inkml:trace>
  <inkml:trace contextRef="#ctx0" brushRef="#br0" timeOffset="31971.1425">8923 10779 285 0,'0'0'25'0,"0"0"-10"16,0 0-6-16,3 0-11 15,4 0 5-15,5 0 1 16,5-3 2-16,3-1 2 16,4-4 2-16,5 1-3 0,3-1-2 15,3 0-1-15,1 1-4 16,-2 3 1-16,0 0-1 16,-2 4 0-16,-3 0 0 15,-2 0-1-15,-3 0 0 16,-5 0-1-16,-1 0 0 15,-4 0 0-15,-2 0 1 0,-5 3-2 16,-4 0-7-16,-1 1-6 16,-2-1 0-16,0 1 20 15,-9 0 7-15,-6-2-2 16,-4 3-1-16,-3-4-2 16,-5 2 5-16,-2 0-7 0,2-2-1 15,-3-1-1-15,3 0-1 16,2 0 1-16,5 0-2 15,5 0 0-15,5 0 1 16,8 0-3-16,2-4-40 16,2 0-124-16</inkml:trace>
  <inkml:trace contextRef="#ctx0" brushRef="#br0" timeOffset="33064.9304">14884 11007 176 0,'0'0'30'0,"0"0"-17"15,0 0-1-15,0 0 1 0,0 0-4 16,0 0 5-16,0 1-14 15,0 2-17-15,0-2 9 16,0 1-6-16,1 2-13 16,1-1 3-16,0 1 10 15,-2-3 10-15,3-1 6 0,-2 2 0 16,-1-2 4-16,0 0 13 16,0 0 2-16,0 0 2 15,2 0 9-15,0 0-23 16,1 0-14-16,4 0 16 15,4-2-6-15,2-6-1 16,4 1-1-16,2-6-1 0,4-1 2 16,0-1 0-16,4 1 8 15,0 0-9-15,-2 2-2 16,1-1 0-16,-5 4-1 16,2 2-1-16,-5 1-13 15,1-1-5-15,-7 6-30 16,-2 1 3-16,-3 0 7 0,-4 0-17 15,-3 1-38-15</inkml:trace>
  <inkml:trace contextRef="#ctx0" brushRef="#br0" timeOffset="33236.8009">14961 11094 143 0,'-25'14'52'15,"3"-3"4"-15,5-4-5 16,4-2-10-16,6-1-25 15,7-4-4-15,0 0-17 0,18 0-7 16,9-12 16-16,11-8-2 16,13-5-5-16,10-7-24 15,5 0-52-15,5-6-11 16</inkml:trace>
  <inkml:trace contextRef="#ctx0" brushRef="#br0" timeOffset="35111.6769">14191 10128 172 0,'7'-4'111'16,"-2"-9"-99"-16,0 3-12 15,9-2 2-15,1-4-1 0,4-1-1 16,6-2 1-16,2 1-1 15,3 0 1-15,3 0 0 16,-1 2 0-16,2 2-1 16,-3 0-12-16,1 3-23 15,-3 0-25-15,-2 2 2 0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43:34.2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8597 5502 243 0,'-9'0'17'0,"-1"-9"16"15,10 2-16-15,0 0-12 16,0 2-6-16,0-4 2 0,2 0 4 15,3 2-4-15,0 0 3 16,0 1-2-16,1 1 6 16,3 0 1-16,2 1-6 15,1 0-3-15,6 1 0 0,4-1 7 16,-1 1-7-16,6-1 4 16,-2 0-3-16,4 3 0 15,0-3 3-15,3 4-3 16,4-2 0-16,5 1 1 15,3-1-4-15,0 0 4 16,5 2-4-16,3-2 5 0,-2 1-2 16,8-2 0-16,-1 2 0 15,6-1 1-15,0 1-2 16,5-1 0-16,4 0 1 16,1 2-1-16,2-1 1 0,3 1-2 15,1 0-1 1,4 0 3-16,1 0-1 0,4-3 1 15,0 3 0-15,-2 0-1 16,0-2 1-16,1 2-1 16,-4-1 1-16,-3-1 0 15,1-2 1-15,-3 3 5 0,0-3-3 16,-5 1 0-16,0-1-2 16,-3-2-1-16,-4 3 2 15,-3-1-3-15,-7 0 1 16,-4 1-1-16,-9 2 0 15,-4 1 2-15,-9 0-1 0,-4 0-1 16,-8 10-1-16,-13 6-3 16,-5 6-58-16,-25-1-66 15</inkml:trace>
  <inkml:trace contextRef="#ctx0" brushRef="#br0" timeOffset="2031.245">17425 5460 187 0,'-17'0'-5'16,"4"-2"12"-16,-1-3-4 15,2-1-4-15,-2 2-1 16,3 1-7-16,0-1 4 0,4-1 4 15,0 0 1-15,3 1 4 16,2-1 16-16,1 1 9 16,1 1-10-16,0 1-10 15,0 0-9-15,3-1-2 16,8-1-2-16,5 0 11 0,6 1-5 16,3-1 1-16,4-3-2 15,5 4 2-15,0-2 1 16,2 0-1-16,3 2-1 15,5-1-1-15,-2 1 1 16,9-1-5-16,-1 4 6 0,6-4 1 16,5 3-4-16,5 0 0 15,5-1 1-15,2-1-2 16,2 2 1-16,6-3 1 16,-1 4-1-16,-2-3 1 15,3 3-1-15,1 0 0 16,3 0 1-16,1 0 1 0,2 0 0 15,-1 0-1-15,0 0 1 16,1 0-1-16,-2 0-1 16,4 1 1-16,2 3-1 15,1-1 0-15,4 3 0 0,6-1-2 16,-3 1-15-16,2-3-2 16,-3 1 5-16,-1-3 14 15,0 1 1-15,-4-2-1 16,2 0 3-16,0 0 1 15,-3 0 1-15,-2 0-1 16,1 0 0-16,-2 0 1 0,-4 0 1 16,0 0 0-16,2 0 1 15,0 0-1-15,2 0-3 16,-4 3-1-16,1 0-2 16,-5 0-2-16,-3 0-1 15,-2 1 0-15,-5-2 2 0,-5 0 2 16,-8-2-1-16,-2 0 1 15,-3 0 0-15,-4 0 3 16,3 0 2-16,-6 0 4 16,4 2-9-16,-2 5-1 15,-1 0 0-15,-3 5-39 0,-4-4-57 16,-8-2-80-16</inkml:trace>
  <inkml:trace contextRef="#ctx0" brushRef="#br0" timeOffset="11702.8371">4636 6556 292 0,'7'-9'-1'0,"0"1"0"0,0-1 8 16,5 4-4-16,-4-3-1 16,3 3 0-16,0 0-1 15,5 0 1-15,-3-1-2 16,3 0 2-16,0 1-1 15,2 2 0-15,2-1 2 16,1 1 2-16,4-4 1 0,0 5 0 16,8-2 2-16,1-1-5 15,1 0 0-15,6-1-2 16,-1 1 0-16,6-1-2 16,-2 1 2-16,5 2-1 15,-1-6 0-15,5 5 1 0,1-3-1 16,1-2 0-16,4 2 0 15,2-2 1-15,2 0-1 16,0 2 0-16,1 0 0 16,2-2 0-16,0 0 0 15,2 0 0-15,0 2 0 0,6 0 0 16,-2-2 0-16,1 2-1 16,3 0 8-16,-3 1-7 15,3-1 2-15,-6 3-2 16,1 1 0-16,1-1 0 15,0 1 0-15,2 0 0 0,0-2-4 16,-1 2 4-16,0 2 0 16,5-2 0-16,-5 2 0 15,3 1 0-15,-1-2 0 16,3 2 0-16,-3 0-2 16,1-2 0-16,-1 0 4 0,0 1-2 15,-3-3 2-15,-2 2-2 16,-4-2 0-16,-1 3 0 15,-4-5 0-15,0 3 0 16,-3-2 1-16,-4 0 0 16,-2 1 8-16,-2-4-3 15,-1 3-1-15,-5 0-2 0,2 0 0 16,-9 1-2-16,4 2-1 16,-9 2 0-16,-1 0 0 15,-4 0-2-15,-5 6-20 16,-10 2-26-16,-12-1-94 15</inkml:trace>
  <inkml:trace contextRef="#ctx0" brushRef="#br0" timeOffset="16546.6004">23593 5679 104 0,'2'-22'346'16,"-1"-3"-341"-16,-1 1 3 16,6 8-4-16,-3 3 1 15,2 2 1-15,-4 3-3 16,3 2-1-16,-2 4-3 0,3 2-4 15,0 0 0-15,2 8-17 16,3 9 15-16,-3 5 0 16,-2 8 0-16,-2 2 1 15,-1 7 3-15,-2 3 1 16,0 0-11-16,3-1-27 16,2-9-52-16,2-7-117 0</inkml:trace>
  <inkml:trace contextRef="#ctx0" brushRef="#br0" timeOffset="17093.4516">23963 5500 406 0,'-5'-15'0'16,"1"2"1"-16,1 4 0 0,1 6 3 15,-3 3-1-15,2 0-5 16,-4 5-2-16,-5 11-2 15,-5 5 2-15,0 6-2 16,-5 5-9-16,2 4 8 16,1-1 5-16,2 0 2 15,5-3 0-15,7-2-1 0,0-7-6 16,5-5-10-16,0-6-10 16,2-5 7-16,6-4 18 15,-1-3 16-15,2-8 3 16,0-3 1-16,0-3 1 0,0-3-3 15,-2 0-3-15,2-1 1 16,-2 1 0-16,0 2-3 16,-2 3 4-16,-1 4-5 15,0 3-1-15,-2 5-1 16,0 0-4-16,0 13-9 0,-1 10 2 16,1 8 0-16,-2 4 2 15,0 6 0-15,0 2-17 16,0-2-14-16,2-5-24 15,3-8-31-15,4-10-74 16</inkml:trace>
  <inkml:trace contextRef="#ctx0" brushRef="#br0" timeOffset="17312.1984">24212 5677 398 0,'15'5'17'16,"-1"1"-12"-16,5 8-6 15,-2 6 0-15,-2 3 2 16,-1 4-4-16,-9-2-6 0,-5 0-23 16,-2-4-13-16,-12-5-26 15,-4-5-8-15,-1-8-28 16</inkml:trace>
  <inkml:trace contextRef="#ctx0" brushRef="#br0" timeOffset="17468.4181">24212 5784 213 0,'14'-34'48'16,"5"-3"2"-16,1-1-26 15,5-1 0-15,2 5-9 16,-1 2 5-16,1 5-2 16,0 6-9-16,2 1-7 15,-2 4-5-15,5 4-21 16,-6-1-23-16,1 2-65 0,-5 3-53 15</inkml:trace>
  <inkml:trace contextRef="#ctx0" brushRef="#br0" timeOffset="17749.6871">24647 5502 205 0,'-5'22'26'0,"-2"-1"-17"16,3 4 6-16,1 5-1 15,3 2-7-15,0-1-8 16,8-4 0-16,6-4-3 16,3-5-32-16,1-11-10 0,1-3 19 15,3-4-2-15,-6-2 1 16,2-7 34-16,-4-7 23 16,-2-2 17-16,-4 0 6 15,-4-7 9-15,-4 0-20 0,0-2-22 16,-2 4-9-16,-7 0-8 15,-1 5-1-15,0 9-7 16,2 2-39-16,4 2-91 16,2 1-48-16</inkml:trace>
  <inkml:trace contextRef="#ctx0" brushRef="#br0" timeOffset="17921.5176">25184 5585 420 0,'24'-13'-9'0,"2"-3"-25"16,4 2-16-16,1-3-29 16,-2-4-93-16</inkml:trace>
  <inkml:trace contextRef="#ctx0" brushRef="#br0" timeOffset="18077.74">25572 5350 370 0,'21'0'5'0,"-2"0"-2"16,2 0-3-16,2 8 0 16,-4 4-1-16,-4 0-2 15,-10 5-44-15,-5-1-54 16,-1-5-31-16</inkml:trace>
  <inkml:trace contextRef="#ctx0" brushRef="#br0" timeOffset="18327.7735">25581 5350 398 0,'0'0'28'16,"0"4"-22"-16,0 7-26 15,0 3 9-15,0 7 6 0,0 5 2 16,0 1-8-16,0 5 1 16,0-4-7-16,0 1-11 15,0-3-13-15,0-2-23 16,0-12-3-16,0-6-47 0</inkml:trace>
  <inkml:trace contextRef="#ctx0" brushRef="#br0" timeOffset="18655.8286">25750 5368 339 0,'-4'6'20'0,"-1"-2"-19"15,1 4-10-15,1 1-2 16,-2 6 1-16,5-3 1 16,0 2 0-16,0-1-6 0,0-2-9 15,0 1 10-15,7-3 2 16,0-2 6-16,0-3-4 16,3-3 10-16,1-1 12 15,3 0 37-15,1 0-14 0,3-3-14 16,-4 1 0-16,4 2-8 15,-3 0-4-15,-3 0-8 16,-1 5-2-16,-4 6-1 16,-2 3-1-16,-3 3 3 15,2 2 1-15,-4-1 0 16,1-2-24-16,-1-5-45 16,0-10-39-16</inkml:trace>
  <inkml:trace contextRef="#ctx0" brushRef="#br0" timeOffset="18827.7399">26141 5424 374 0,'6'11'0'16,"-3"3"-4"-16,-1 7 2 15,-2 8-2-15,-4 3 3 0,-14-2-23 16,-6-1-59-16,-7-8-21 15</inkml:trace>
  <inkml:trace contextRef="#ctx0" brushRef="#br0" timeOffset="18999.6075">25955 5513 297 0,'15'-38'39'16,"4"-1"-5"-16,1 2-5 15,4-1 10-15,5 1-26 16,1 5-12-16,4 3-10 15,-1 4-36-15,-1 4-8 16,-8 3-19-16,-4 4-35 16,-8 3 3-16</inkml:trace>
  <inkml:trace contextRef="#ctx0" brushRef="#br0" timeOffset="19437.0572">26263 5144 185 0,'6'-5'72'0,"-3"-2"-20"15,2 1-7-15,-1 0-8 0,-1-2-3 16,0 0-13-16,-3 3-8 15,0-2-8-15,0 2-7 16,0 2-1-16,-4-2-11 16,-3 2 3-16,0 1 6 15,-2 1 7-15,1 1 1 0,-2 0-1 16,-1 1-1-16,-2 6-2 16,-1 3 1-16,4 1 0 15,-2-1-3-15,4-1 4 16,1 1-5-16,5-2-2 15,0-3-6-15,2 0-3 16,0 0 2-16,4-1 5 0,10-1 2 16,4 0 6-16,3-3-4 15,2 2-5-15,3-2-14 16,-5 0 17-16,-1 0 8 16,-5 0-1-16,-3 1 3 0,-1 2 4 15,-2-3 0-15,-2 1-2 16,-6 1 0-16,3 1-5 15,-2-3-1-15,-2 3 0 16,0 0-1-16,0 4 6 16,0 3-4-16,0 2 3 15,0 13-2-15,0 6-1 16,-2 6-1-16,-2 9 0 0,4 3 0 16,0-3-12-16,0-3-42 15,0-11-39-15,11-12-36 16</inkml:trace>
  <inkml:trace contextRef="#ctx0" brushRef="#br0" timeOffset="19999.5233">24870 6189 358 0,'-15'0'19'0,"5"0"5"16,6 0-5-16,0 0 3 15,4 0-12-15,0 0-11 16,3 0-8-16,9-1-9 0,8 1 4 16,9-2-5-16,8 0-4 15,13-2-10-15,9-3 11 16,4-3 10-16,11-3 3 15,5-1 14-15,5-6 9 16,8 2 0-16,0-2 6 16,4 3-2-16,1-1-6 0,0 2-2 15,1 2-1-15,-5 1-1 16,-1 1-2-16,-1 1 0 16,-3 4 1-16,-2 0-3 15,-3-2-3-15,-10 5 0 0,-2 0-2 16,-10 1 0-16,-8 3-12 15,-8 0-5-15,-7 0-8 16,-11 0-14-16,-8 7-19 16,-9 0-42-16,-10 4-25 15</inkml:trace>
  <inkml:trace contextRef="#ctx0" brushRef="#br0" timeOffset="27843.027">9908 7634 250 0,'-5'-9'59'16,"-1"-3"-44"-16,4-3 10 15,2 1-13-15,0 0-8 16,5-2 1-16,10-4-7 16,1-1 6-16,8-3-10 0,3 1 13 15,3-4-3-15,9 2-4 16,5-1-4-16,7 1-43 15,0-5-56-15,-2-4-92 16</inkml:trace>
  <inkml:trace contextRef="#ctx0" brushRef="#br0" timeOffset="32561.4927">8312 5343 152 0,'-4'0'13'15,"1"-1"11"-15,3-5-2 16,-2 1-4-16,2 2-9 16,0-1-1-16,0 1-3 15,0-1 0-15,2 0 1 16,3 1-9-16,2-1 8 0,2 1-7 15,0 2 12-15,4-3-6 16,-1 2 1-16,4 0 0 16,3 0 0-16,0 0 1 15,6 2-5-15,2 0 0 16,9 0 0-16,-2 0-1 16,8 0 2-16,1 0-2 0,1 0 1 15,2 0-1-15,6 0 0 16,-2 0 0-16,5 2-2 15,6-2 1-15,6 0 1 16,-1 0 1-16,7 0 0 0,3 0-6 16,4-2 7-16,2-2 0 15,2 0-1-15,3 3-1 16,1-2 0-16,2 1 1 16,1 0-1-16,-1 2 0 15,-1-1 1-15,-1-1-1 0,0-2 0 16,-1 0 1-16,-4-1-1 15,0-1 1-15,-2 0 5 16,2-2 6-16,-1 5 5 16,-2-1-13-16,-4 1 1 15,-1 1-4-15,-7 2 2 16,-2 0-3-16,-7 6 0 0,-5 6-4 16,-1 2-40-16,-5-1-24 15,-5-2-48-15</inkml:trace>
  <inkml:trace contextRef="#ctx0" brushRef="#br0" timeOffset="33905.1576">17283 5273 67 0,'8'0'14'0,"2"0"-1"15,1 0 0-15,5 0-3 16,2 0-3-16,0 0-4 0,6 3-1 15,-2 2 1-15,3-1-2 16,3 1 2-16,0-1 0 16,1 0 2-16,2 1 5 15,3-2 1-15,3 2-5 16,1-1 1-16,2-1-2 0,-1 2 2 16,6-2-2-16,2-1-2 15,5 2 1-15,1-1-1 16,5 0 0-16,3 1 0 15,3-3 0-15,7 4-3 16,-1-3 1-16,1 2 0 0,5 2-1 16,1-3-1-16,-1 1 2 15,4-1-2-15,0 1 1 16,3 1 0-16,2 1-1 16,1-1 1-16,4 2-1 15,0-1-2-15,0 1 1 16,3 1 0-16,-1-2 0 0,1 1 3 15,1 0-1-15,-3 2 0 16,3-2 0-16,1 2-1 16,1 0 1-16,5 0 0 15,0 0-15-15,3-2-18 16,-2 0-16-16,1-1-45 16</inkml:trace>
  <inkml:trace contextRef="#ctx0" brushRef="#br0" timeOffset="37279.9481">12165 7728 90 0,'-7'-10'42'16,"2"1"-9"-16,2-2-2 15,0 2 1-15,1 1-18 16,0 1-9-16,2-1 1 0,-1 3-4 16,1 0-1-16,0-1 0 15,0 2-1-15,0 1-6 16,0-1 4-16,0 3 0 15,1-3 2-15,7 1 3 16,-1-1 6-16,2 1-1 0,0-1-1 16,6 0 1-1,-5 2-1-15,5 1 6 0,-1 1-10 16,2 0-1-16,-2 0-2 16,3 0 2-16,2 0-2 15,-1 0 1-15,4 0 0 16,-1 1 0-16,3 1 2 0,1 2 0 15,0-3 0-15,4 2 2 16,-3 0-1-16,3-1 1 16,0 1-1-16,0-1-2 15,1 2-1-15,1-1 1 16,1 1 0-16,0-1-1 0,2 1 1 16,1 1-1-16,-1-1 2 15,2-1 0-15,2-1-1 16,-3 2 0-16,4 0-1 15,0-1 1-15,0-1-2 16,0 1 1-16,2 1-1 16,0-2 1-16,1 1 0 15,0-1-1-15,3 0 0 0,-3-1 2 16,6 1-4-16,-1 0 4 16,1-2-1-16,1 0-1 15,-2 0 0-15,2 0 0 0,4 0 0 16,-5 0 0-16,2 0 1 15,2 0-1-15,-3 0 0 16,1 0 0-16,0 0 0 16,1 0 0-16,-1 0 0 15,0 0 0-15,4 0 0 16,0-4 0-16,1 4 1 16,3-1-2-16,1-1 2 0,-2 0-1 15,1 0 0-15,0 1 0 16,-2-1 0-16,-3 0 0 15,1-1 0-15,-2 1 0 16,2 0 1-16,-2 0-2 0,2 1 1 16,2 1 0-16,1 0 0 15,3 0 0-15,-4-3 0 16,3 3 1-16,-1 0-2 16,1 0 2-16,-3 0-1 15,0 0 0-15,0 0 0 0,3 0 0 16,-2 0 0-16,1 0-1 15,-1 0 2-15,4-1-1 16,-1 1 0-16,-3-2 0 16,1 0 0-16,6 2 1 15,-1 0-5-15,-2 0 6 16,4 0-1-16,-1 0-1 0,-3 0 0 16,-3 0 0-16,-1-2 0 15,-1 2 1-15,-3 0-1 16,0 0 0-16,-1 0 0 15,0 0 1-15,0 0-2 0,-1 0 2 16,-2 0-1 0,-2 0 0-16,1 2 0 0,-2-2 0 15,-7 2 0-15,1 0 0 16,-4-2 0-16,0 0 0 16,-4 0 2-16,-1 0 2 15,1 0 2-15,-2 0-2 0,-3 0-2 16,4 0 0-16,-4 0 0 15,-4 0-2-15,-2 0 0 16,-2 0 1-16,-5 0-1 16,-1 0 2-16,-6 0 2 15,0 0-2-15,-2 0 2 0,-2 0-2 16,1 0 1-16,0 0 1 16,-4 0-2-16,4 0 1 15,-2-2-2-15,1 2 0 16,-1-2-1-16,0 2 0 15,-1 0 2-15,1-2-2 0,0 2 0 16,-2-1 2-16,2 1-1 16,-1-2 7-16,1 0 3 15,0 0 3-15,-2 1-3 16,1-1 5-16,-1-2-3 16,0 4-3-16,0-2-3 0,0 0-2 15,0 2-2-15,3-1-3 16,-3 1 0-16,0 0 0 15,0 0 0-15,0 0-2 16,2 0 1-16,-2 0-1 16,3 0-6-16,1 1-8 15,5 9-7-15,1 4-5 0,3-3-23 16,-1-6-49-16,3-5-162 16</inkml:trace>
  <inkml:trace contextRef="#ctx0" brushRef="#br0" timeOffset="38811.3175">18265 7857 234 0,'-3'0'19'15,"3"0"-19"-15,0 0-7 16,0 0-8-16,3 0 3 16,9-3 21-16,7 1 5 15,6-4 0-15,4 3-2 0,5-4-5 16,3 3-3-16,7-1-10 15,2-1 12-15,5 3-4 16,6-2-1-16,6 1 0 16,0-1 2-16,5 4-3 15,5 0-1-15,2-1 0 16,1 0 1-16,5 0 0 0,6 2 5 16,-2 0-2-16,7 0 4 15,-1 0-5-15,6 0-2 16,3 0-1-16,-2-1 3 15,3-1-4-15,1 2 0 0,1-1 3 16,4 1-3-16,3-3 0 16,1 3-5-16,6 0 6 15,-2 0 0-15,2 0-21 16,0 0 3-16,-3 0 8 16,-2 4 0-16,-1-1 6 15,-4-1 6-15,-1 3-1 0,-3-1 4 16,-1 2 4-16,0-1-3 15,1 1 0-15,1-2-3 16,-4 4 0-16,1-1-1 16,-4-4-1-16,-2 1-1 15,-3-2 1-15,-6-1-10 0,-2-1 2 16,-5 0 12-16,-5 0-3 16,-7-5 4-16,-9 0 9 15,-4-2 3-15,-8 1-1 16,-9 1-1-16,-3 0-3 0,-5 1 3 15,-5-3 0-15,-5 2 8 16,-4 3-7-16,-7-2-4 16,-1 2-5-16,0 2-2 15,-6-1-4-15,-1 1-2 16,0 0-6-16,0 0-31 16,-1 1-10-16,-13 1-5 0,-6 0-9 15,-2-2-66-15</inkml:trace>
  <inkml:trace contextRef="#ctx0" brushRef="#br0" timeOffset="39826.8728">10725 7866 223 0,'15'0'3'16,"4"-3"3"-16,6-7 3 16,7 5 5-16,12-4-1 15,1 0-3-15,5 0-3 0,8 2-3 16,3-3-2-16,2 6-2 15,0-1 1-15,5-1-1 16,0-1 1-16,1 0-1 16,2-2 2-16,-1-3-2 15,-2 0 2-15,-5-3 12 16,1 2 0-16,-3-1-3 0,-1 0-6 16,-3 2-3-16,-3 4-1 15,0 6-1-15,-7 2-23 16,-6 0-39-16,-14 0-86 15</inkml:trace>
  <inkml:trace contextRef="#ctx0" brushRef="#br0" timeOffset="42779.7881">10530 8590 284 0,'-7'-9'16'0,"-1"-1"9"16,2 0-6-16,5 3-6 15,-3 2-10-15,2-2 0 0,1 3-3 16,-3 1 0-16,2-1-7 16,-1 2-9-16,0 0 4 15,1 1 4-15,-3 1 4 16,5-2 4-16,0 2 0 0,0 0 1 16,0-2-3-16,0 2-4 15,0 0-3-15,0 0-6 16,2 0 8-16,4 0 1 15,5 0-1-15,-1 0 6 16,5-1 4-16,2-1 1 16,5-2-3-16,5 0 0 0,0 1 2 15,4-4-7-15,1 2 10 16,0-3-5-16,4 1 1 16,-2 0-6-16,2-2 3 15,4 3 7-15,-2 0 3 16,3 0 1-16,2 3-4 15,2-1-1-15,2 3-3 16,1 1 0-16,-1 0-2 0,-3 0 1 16,4 0-1-16,-4 0 0 15,-3 0 1-15,-1 1 0 16,3-1 3-16,2 0 1 0,0 0-1 16,5 0-1-16,0 0 0 15,1 0-1-15,-1 0-1 16,-5-1-2-16,-1-1 5 15,-5 0-3-15,-5 0-1 16,-2 2 0-16,-3 0 0 16,-2 2-19-16,-3 5-14 0,-2 2-4 15,-2 1-10-15,-6 0-17 16,-3-5-72-16</inkml:trace>
  <inkml:trace contextRef="#ctx0" brushRef="#br0" timeOffset="45013.9635">14013 8469 215 0,'10'-4'14'0,"4"-8"-17"15,-2 3 5-15,1 0 1 16,-3 1 1-16,1 0-3 16,-2 1 0-16,-2 1 4 15,4 1 11-15,-2 1 18 16,9 1-19-16,-1 1-7 0,2 2-4 15,6 0-2-15,0 0-3 16,4 0 2-16,2 5-2 16,3 2-26-16,1-2-46 15,-4-2-12-15</inkml:trace>
  <inkml:trace contextRef="#ctx0" brushRef="#br0" timeOffset="46263.8806">16928 8451 262 0,'3'0'15'0,"1"-2"5"15,1-3-16-15,4 0-5 16,-1-1 1-16,0 2-7 16,4 1 11-16,3-1-3 15,1 1 0-15,1 1-1 16,2 2-2-16,3 0-4 15,6 0 4-15,3-2-2 16,5 2 7-16,6 0-1 0,4 0-2 16,3 0 2-16,-1 0-2 15,2 0 0-15,0 0 0 16,-1 0 1-16,0 0 1 16,-1 0-2-16,2 0 2 0,4-1 1 15,-2-1 1-15,2-1-2 16,0 3 1-16,4-1-3 15,-1 1 0-15,-2 0 0 16,1 0-8-16,-4 0-14 16,-7 6-33-16,-3-1 5 0,-12-2-1 15</inkml:trace>
  <inkml:trace contextRef="#ctx0" brushRef="#br0" timeOffset="49248.0464">18988 8597 349 0,'-3'-14'92'0,"1"-8"-91"15,2 3 3-15,0 6 1 0,0 6-8 16,2 2 0-16,4 3-8 16,3-2 1-16,1 4 8 15,3 0 1-15,3 0-2 0,1 0 1 16,0 6 1-16,1 4 1 16,-4 3-1-16,1 3 0 15,-3 4 0-15,1 1 0 16,-6 4-1-16,0 4 0 15,0 1-6-15,-3 4 8 16,0 1 2-16,-2 0-4 16,0-3 2-16,-2 0 0 0,0-4 2 15,1-3-2-15,-1-3 1 16,4-1 0-16,-1-5-2 16,3 0 1-16,-1-3 1 15,5-3-2-15,2 0-3 16,-2-3-3-16,5-2 3 0,-1-2 7 15,1 1 0-15,-5-4-7 16,-3 0 5-16,1 0 5 16,-4 0-3-16,-3-4 8 15,-1-3 12-15,2 0-1 0,-2 0 2 16,0 2-6-16,0 1 3 16,0 1-13-16,0 3-5 15,0 0-4-15,0 1-11 16,0 12 8-16,0 6 1 15,0 8 1-15,0 3 0 0,-3 6-6 16,-4 6-2-16,-1 0 1 16,1 2 0-16,-2 0 3 15,6 4 0-15,-4-2 5 16,4 2-3-16,1 2 1 16,2 0-2-16,0-2-8 15,0-2-3-15,4 3 4 16,4-7-3-16,-3-1 9 0,2-4 4 15,0-2 2-15,1-3 1 16,-1-4-1-16,-4-1 0 16,2-2 1-16,-1-4 3 15,-1 1 0-15,1-4 2 0,-3-2 3 16,-1-2-5-16,0-1 1 16,0-3 2-16,0-1-1 15,0-1 0-15,0 2 1 16,-1-1-1-16,-10 5-5 15,3 6 0-15,-11 7-3 16,-6 8 2-16,-9 6-33 0,-12-3-49 16,-14-8-136-16</inkml:trace>
  <inkml:trace contextRef="#ctx0" brushRef="#br0" timeOffset="51310.3963">18418 9298 257 0,'-7'0'93'0,"3"-10"-92"15,-4 0 1-15,3-4 0 16,2 4 4-16,3 0-3 16,0-2-1-16,0-2 1 15,11 0-3-15,7-2-15 16,7 0-12-16,12-2-22 16,7 2-9-16,6-4-7 0,2-1-71 15</inkml:trace>
  <inkml:trace contextRef="#ctx0" brushRef="#br0" timeOffset="53608.5237">17883 10047 219 0,'-6'-3'24'15,"4"-8"1"-15,0 2 6 16,2-2-7-16,0 3-6 16,0-2-8-16,7 2-6 15,3-1-5-15,2 0 0 0,5 2-3 16,5-4-14-16,4 2-13 15,6-1-32-15,5-5 13 16,2-5-15-16</inkml:trace>
  <inkml:trace contextRef="#ctx0" brushRef="#br0" timeOffset="56327.1102">12038 9243 162 0,'0'0'13'15,"0"0"-9"-15,0 0-4 0,0 0 0 16,0 0 0-16,0 0 0 15,0 0 1-15,0 0 0 16,0 0 1-16,2 0 5 16,-2 0 8-16,3 0 7 0,1 0-5 15,1 0-12-15,3 0-3 16,0-4 2-16,1 1-1 16,3 1 0-16,0-1 3 15,2 1 0-15,2 0 0 16,4 0 1-16,1 2-6 15,3 0 2-15,5 0-4 16,3 0 1-16,7 0 0 0,0 0 0 16,2 0-7-16,-1 0-15 15,6 0 3-15,-2 0 6 16,-1 0 13-16,4 0-1 16,-2 0 5-16,2 4-4 15,7-1 1-15,-3 4-1 0,3-2-6 16,2 1-41-16,2-6-83 15</inkml:trace>
  <inkml:trace contextRef="#ctx0" brushRef="#br0" timeOffset="57436.3757">18348 9221 151 0,'-2'-3'12'0,"-1"-1"4"16,1 1-3-16,2 2-5 0,0 1-7 16,0-3 0-16,0 3-1 15,0-1 0-15,0 1 3 16,2-2-8-16,5 0 12 16,3 2-5-16,5-3-1 15,-1 0-1-15,6-3 0 16,4 4 4-16,0-4-3 0,1-1 6 15,2 0-1-15,-1 0 4 16,1 0 7-16,-2 0-1 16,-1 0-2-16,-3 1-2 15,0 1-3-15,-3 0 1 16,-2-1 2-16,-2 2-4 16,-1 1-1-16,-2 2-3 0,-4-2 2 15,0 2-1-15,-3-1 1 16,-2 2 1-16,1-2 2 15,-3 2 7-15,0 0-3 16,0 0-2-16,0 0-2 0,0 0-6 16,0 0-3-16,0 0-2 15,0 0 1-15,0 4-1 16,0 1 0-16,0 2-1 16,0 0-4-16,0 4-6 15,0 0-12-15,0-2-22 0,0-9-68 16</inkml:trace>
  <inkml:trace contextRef="#ctx0" brushRef="#br0" timeOffset="58655.1558">13141 10235 94 0,'0'0'10'0,"0"0"-3"16,0 0-5-16,0 0-2 15,0 0 5-15,0 0 6 16,0 0-4-16,0 0-6 16,0 0-1-16,0 0 3 0,0 0 8 15,0-2 9-15,0 0-2 16,1-3 2-16,3 2 6 15,-1-5-5-15,3 3 7 16,-3 0-15-16,2-1-8 0,3-1-1 16,3 0 0-16,-1 0 2 15,3 2-5-15,-1-1 6 16,3-3-3-16,1 4 2 16,1-2-4-16,-4-1 2 15,4 1-1-15,0 0 2 16,2 2-2-16,-2-4 2 15,3 4-4-15,-1-3-1 0,0 3 0 16,1-1 1-16,-4 3-1 16,-2 3-2-16,-1 0-12 15,1 0-13-15,-5 0-44 16,2 3 4-16,-3 1-50 0</inkml:trace>
  <inkml:trace contextRef="#ctx0" brushRef="#br0" timeOffset="59342.6472">17491 10037 177 0,'0'0'13'15,"0"0"37"-15,0 0-22 16,0-2-8-16,2 0-9 15,0 0-3-15,0 0-4 16,3 1-2-16,3-1 0 0,2 0-1 16,2-1 1-16,8-1-1 15,2-1-5-15,3-1 5 16,5-1 4-16,2-3-1 16,2 0 3-16,0 2-1 15,0-1-8-15,0 3 0 0,0 3 7 16,0 3-10-16,0 0-30 15,-7 0-81-15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45:19.1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11748 10447 143 0,'-7'0'22'16,"2"0"4"-16,2 0 2 0,1 0 11 16,2 0-20-16,0 0 1 15,0-1-6-15,0-3 8 16,0 0-1-16,0 1-3 16,0-3-8-16,5-3-4 15,7 0-7-15,3-2 2 0,9-1-1 16,1-2 0-16,3-2 1 15,5 1-1-15,1 0 1 16,0 0 0-16,2 7-16 16,1 0-16-16,-1 3-27 15,-5-1-55-15</inkml:trace>
  <inkml:trace contextRef="#ctx0" brushRef="#br0" timeOffset="13733.5044">21920 11658 297 0,'1'0'5'16,"-1"-4"16"-16,2-1-14 15,3-3-4-15,2 0 0 16,7-1 0-16,1-3-2 0,7-1 0 16,2-1 0-16,4 0 0 15,-2 0-1-15,1 1-1 16,1 0-1-16,-5 1-6 16,-4 5 2-16,-6 2-1 15,0-1-3-15,-7 4-4 16,-3 2-11-16,-3 0-24 0,0 0-3 15,-9 6 19-15,-5 4 3 16,-6 3-24-16,-3 3 9 16,-4 0 42-16,3 0 15 0,-1 0 28 15,5-4 7-15,3-1-7 16,3-2-4-16,7-4 0 16,2-2 3-16,3-3-11 15,2 0 9-15,0-3-2 16,7-7-16-16,12-6-10 15,11-4-12-15,8-3-3 16,12-4-8-16,8 3-17 0,5-2-16 16,0 0-44-16,-2-1-87 15</inkml:trace>
  <inkml:trace contextRef="#ctx0" brushRef="#br0" timeOffset="21764.3966">4516 12598 67 0,'-6'-4'65'16,"1"-1"-49"-16,-1 1 30 15,3 1-19-15,-1 0-7 0,3 1-8 16,1 0 4-16,-2 2-6 16,2 0-1-16,-2-2-2 15,2 2 2-15,0-2-6 16,0 0-5-16,0 0 6 15,4 1 1-15,4-1-4 16,3-1 0-16,4-1-1 16,2 1 3-16,1-1-2 0,4 0 3 15,5 1-2-15,0-1-1 16,1 2 0-16,4 2-1 16,5 0 0-16,-1 0 0 15,5 0 0-15,3 2 2 16,2 3-2-16,3-1 0 0,0 0 0 15,2-2 0-15,1 1 0 16,2 2 0-16,1-1 0 16,0 1 0-16,2 3 0 15,2-2 0-15,3 2 0 16,-1-1 0-16,3-2 1 0,1-3 0 16,4 2 1-16,1-4 0 15,1 0 2-15,0 0 0 16,3-4 0-16,2-2-4 15,0-1 8-15,0 0-5 16,1 2-1-16,1 5 0 0,-5 0-2 16,1 0 0-16,-1 9 0 15,2 3-5-15,-4 1-26 16,-5-2-28-16,-10-3-120 16</inkml:trace>
  <inkml:trace contextRef="#ctx0" brushRef="#br0" timeOffset="26639.2217">20210 12559 159 0,'1'-2'33'16,"5"-7"12"-16,0 2-14 0,4 0-7 15,4-4-10-15,5 2-5 16,-1-1-4-16,3-1-1 16,2 0-1-16,6 2-2 15,0-2 3-15,2 1-5 16,1 1 2-16,4 0 0 0,1-2 0 15,-3 4-1-15,-1 3-1 16,-2 1-4-16,-7 1-6 16,-4 2-8-16,-6 0-12 15,-8 4-12-15,-6 4 0 0,-1 8 7 16,-14-1 4-16,-7 4-35 16</inkml:trace>
  <inkml:trace contextRef="#ctx0" brushRef="#br0" timeOffset="26811.1347">20364 12659 142 0,'-3'0'78'0,"3"-2"-34"16,0-9-13-16,10 0-13 16,10-1-8-16,11-2-7 15,8-1 1-15,10 0-4 0,7 0-3 16,3 3-47-16,-1-5-45 15</inkml:trace>
  <inkml:trace contextRef="#ctx0" brushRef="#br0" timeOffset="48685.3851">20228 12667 276 0,'0'-5'3'0,"-2"-4"4"16,2 0-4-16,0 2 7 16,0 0-5-16,0 0 4 15,4-2-1-15,3 0 3 0,0 0-9 16,6-3 4-16,1-1-8 15,4 1 7-15,6-3-5 16,2 0 1-16,3-3-1 16,-1 1 1-16,5 0 0 15,-5 2 1-15,5 0 0 16,-4 3-1-16,-1 0-1 0,-2 5 0 16,-1 3-4-16,-3 1-20 15,-5 3-22-15,-4 0-7 16,-7 0-32-16</inkml:trace>
  <inkml:trace contextRef="#ctx0" brushRef="#br0" timeOffset="48888.5011">20294 12700 257 0,'-10'0'38'15,"0"0"-2"-15,9-7-3 16,1-2-5-16,6-2-17 16,16-3-10-16,11-2-4 0,12 0 7 15,11-4-5 1,8 0-30-16,3-1-37 0,-3-6-86 16</inkml:trace>
  <inkml:trace contextRef="#ctx0" brushRef="#br0" timeOffset="57747.5462">20221 12719 129 0,'16'-18'-1'0,"2"-3"31"15,3-4 6-15,6-2 14 16,4-1-20-16,4-5-14 15,4 1-6-15,0 1-9 16,0 4-1-16,-3 2 1 16,1 5-8-16,-9 4-15 0,0 4-4 15,-6 2-37-15,-7 2-8 16</inkml:trace>
  <inkml:trace contextRef="#ctx0" brushRef="#br0" timeOffset="58028.7683">20158 12703 247 0,'26'-14'37'16,"5"-2"-22"-16,13-4-11 0,2 2-2 15,8 0 2-15,0 4-2 16,4-2-16-16,1 4-26 16,-4-2-36-16,-5-3-70 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46:38.05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16220 5299 181 0,'-1'-11'12'0,"-7"-1"38"0,2-1-15 16,5 2-9-16,1-1-5 16,0 3-10-16,-2 1-2 15,2 2 1-15,0 0-6 16,0 5 0-16,0-1-4 0,0 2 0 15,0 0-2-15,0 0-1 16,3 0 2-16,3 0-1 16,2 0 2-16,0 3-2 15,4 3 2-15,2 1-4 16,1 1 5-16,4 0-1 0,2 4-1 16,0-4 1-16,6 2-2 15,0-2 6-15,4 0 0 16,-1 2-3-16,6 0 1 15,-2-1 0-15,6-1-2 16,1-2 1-16,0 3-1 16,7-4 0-16,-1 1 0 0,6-2 0 15,-1-1 3-15,3 1-2 16,6-3-2-16,0 3 3 16,2-4 1-16,3 0-3 15,2 0 0-15,1 0 1 0,1 0 0 16,4 0 0-16,1 0-1 15,3-4 0-15,4 1-1 16,1-1-4-16,5-1 11 16,2 2-6-16,0-3 0 15,1 1 0-15,1-1-1 16,0 3 1-16,-1-2-2 0,-4 1 1 16,3 0 2-16,3-1 0 15,-1 1 0-15,4 3-2 16,3-3 2-16,-2 3-1 15,1-3 0-15,-5 2-1 16,3-2-1-16,-5 2-1 16,1-2 1-16,-1 1 2 0,4 0 0 15,-1 1 0-15,1 1 0 16,0-1-2-16,4 1 5 16,-2-2-4-16,2 1 1 15,-1 0 0-15,-4 2-2 0,-3-2-4 16,-6 2-4-16,-4 0 4 15,-6 0-2-15,-7 0 7 16,-7 0 1-16,-1 0-2 16,-6 0 4-16,-8 0-4 15,-2 0 4-15,-9 2-2 0,-6 2 0 16,-7 0 0-16,-5 3-13 16,-8 0-35-16,-4-4-78 15</inkml:trace>
  <inkml:trace contextRef="#ctx0" brushRef="#br0" timeOffset="6921.6989">9827 7525 175 0,'-2'0'26'16,"-1"0"9"-16,3-1-18 0,0-5-9 16,0 1-5-16,5-1 5 15,0 0-5-15,-1-2-1 16,-1 1 0-16,4 2 1 15,-6-1 4-15,5-1 4 16,-3 3 2-16,2-3-9 0,2 4-1 16,1 0-2-16,3-3 1 15,-1 2-2-15,3-1 0 16,3 0 1-16,0 1 0 16,6-3 1-16,-3 4 1 15,7-3-3-15,-3 1 1 16,4 0 0-16,-1-3 0 0,3 5-1 15,0-3 0-15,-2 1 1 16,0 0-1-16,-2 1 0 16,1-1 1-16,-4-1-1 15,0 3 1-15,-2-2-1 16,-2 1 0-16,-3 2 0 0,-5 0-1 16,0-1-2-16,-9 3-1 15,-1 0-14-15,0 0-19 16,-9 0 9-16,-7 3-12 15,-2 3-36-15</inkml:trace>
  <inkml:trace contextRef="#ctx0" brushRef="#br0" timeOffset="7140.4448">10019 7447 28 0,'-27'9'115'15,"6"-6"-76"-15,-1-1 15 0,8 1-30 16,0 1-5-16,7-4-5 15,0 2-2-15,3 0-5 16,1-2-4-16,3 0-6 16,3 0-9-16,13 0-4 15,7-8 35-15,10-2-7 0,8-3-6 16,8-3-3-16,6 2-2 16,2-2 0-16,1 3-1 15,-3 1-17-15,-4-4-60 16</inkml:trace>
  <inkml:trace contextRef="#ctx0" brushRef="#br0" timeOffset="18983.4528">21555 7748 306 0,'2'-5'10'16,"-2"-6"0"-16,1 3-9 15,3 2 2-15,1-1-6 16,3 2-12-16,4-1-2 0,4 2 14 16,6-1-1-16,3 0 13 15,6 0-13-15,4-1 6 16,6 1-6-16,7-1-9 16,7-2-3-16,8-3 9 15,5 0 5-15,5-3 0 16,2-2 1-16,0-4 4 15,1-1 0-15,-3-1 1 0,-2-3 12 16,0 2 7-16,-6 2-5 16,-4 3-5-16,-9 0-5 15,-7 9-5-15,-13 6-3 16,-10 3 0-16,-17 0-43 16,-9 3-65-16</inkml:trace>
  <inkml:trace contextRef="#ctx0" brushRef="#br0" timeOffset="28045.2981">12734 7614 262 0,'-2'-8'13'0,"-1"-7"24"0,3 5-15 16,0-1-5-16,0 0-8 15,0 3-6-15,5-4-3 16,3 2-4-16,4-1 0 15,1 0 9-15,5 1-6 16,0-1-3-16,3 2 5 16,4-2 1-16,1 1-3 0,1 1 5 15,3-2 0-15,8 4 2 16,1-2-4-16,5 3 0 16,0 1-2-16,5 0 0 15,1 3 0-15,0-1 0 16,4 1 1-16,2 2-1 15,2 0 3-15,5 0-2 0,1 0-1 16,2 0 1-16,2 0-1 16,-3 0 1-16,-2 0-1 15,-6 0 2-15,-3-4-2 16,-6 1 0-16,0-5 0 0,-7 5 1 16,-6-1-1-16,-2 3 1 15,0 1 0-15,-7 0 0 16,-4 5-5-16,-10 4-50 15,-8 2-150-15</inkml:trace>
  <inkml:trace contextRef="#ctx0" brushRef="#br0" timeOffset="32107.6719">15155 7479 157 0,'5'-11'23'16,"-1"-1"-5"-16,4 1-6 0,0 0 0 15,1 2 1-15,4 2-2 16,-1 0 11-16,2 2-16 15,3 0 3-15,3 1-2 16,1 0-7-16,9 1-4 16,1 1 10-16,6 0-3 0,2 0-1 15,5 0-2-15,2-1 5 16,2-1-3-16,1 1 1 16,0-2 5-16,5-3 1 15,2 0 0-15,0 0-9 16,3 1 13-16,-3 0-4 15,-1 0-9-15,-3 2 0 0,-4-1 5 16,-7 2-4-16,-9 4-6 16,-5 0 3-16,-10 2-2 15,-4 9-18-15,-13-2-45 16,0 0-74-16</inkml:trace>
  <inkml:trace contextRef="#ctx0" brushRef="#br0" timeOffset="36451.6334">10080 6525 182 0,'-9'-8'14'16,"1"1"-12"-16,-4 0 9 15,0 0 6-15,2 1-7 16,0 4-3-16,1-4-3 16,2 2-1-16,2 1 3 0,-1 3-1 15,1 0-1-15,0 0-4 16,-4 0 0-16,0 7-3 15,-6 3-1-15,1 7 2 16,-2-1-1-16,-4 5-1 16,-1-3 5-16,-1 3-1 15,2 1 0-15,1 1 1 0,-3 1-2 16,6 6 1-16,0-2 1 16,3 4 1-16,0 3-2 15,5 4 0-15,2 3 1 16,1 1-2-16,2-2 1 15,3 1 0-15,0 0-4 0,5-5 4 16,9 2-2-16,4-3 2 16,3 1 3-16,6-6 2 15,2 2-1-15,0-4-2 16,1 0 1-16,-1-4 1 16,0-6 1-16,0-1 3 15,-2-4-1-15,2 1 11 0,-1-4-12 16,5-1-4-16,1-3-3 15,1 0 8-15,3-1-2 16,-1 1-3-16,4-2-2 16,-2-1-30-16,-5-2-54 0,-2-2-50 15</inkml:trace>
  <inkml:trace contextRef="#ctx0" brushRef="#br0" timeOffset="37170.341">12291 6497 149 0,'-2'-7'5'0,"-3"1"22"0,0 0-1 16,-2 1-7-1,2-1-7-15,-2 5-4 0,0-3 0 16,0 4-3-16,1-2 4 15,-1 2-5-15,0 0-3 16,4 0-1-16,1 0 0 16,2 0-3-16,0 2-3 0,0 4 1 15,4 4 3-15,4 1 3 16,2 6 0-16,-3-1 0 16,0 6-1-16,0 2 0 15,0 5 2-15,-1 2-2 16,-1 3 3-16,2 4 0 0,0 4 1 15,3 5 2-15,0 2-2 16,-1 3-1-16,-2 5-2 16,-3 4 1-16,-4-1-1 15,0 5 2-15,-4-3-2 16,-7 0 3-16,-4-1 4 0,-4-4-7 16,-4-1 0-16,4 1 1 15,-7-4-2-15,3 1-2 16,3-3-19-16,2-1-8 15,2-8-21-15,2-9-71 16</inkml:trace>
  <inkml:trace contextRef="#ctx0" brushRef="#br0" timeOffset="42076.4344">22074 7650 301 0,'0'-5'3'0,"0"-6"12"16,2-3-10-16,10 5 5 15,12-4-3-15,4 1-9 16,6 0 5-16,7-3-2 16,5 1-1-16,2-2 1 15,2 0 1-15,-1 0-2 0,-4 1 2 16,-4 1-2-16,-5 2 1 15,-8-1-1-15,-2 4 1 16,-8 4-2-16,-8 1 2 16,-3 3-5-16,-7 1-16 15,0 0-25-15,-12 3 28 0,-11 6 8 16,-6 6-10-16,-10-2-7 16,-6 5-6-16,-4 1-4 15,0 0-3-15,1-1-1 16,1 0 32-16,6-4 9 15,4-2 6-15,3-1 9 0,5 0-1 16,7-6-9-16,8-1-4 16,6-4 0-16,8 0 30 15,0-6 26-15,17-8-45 16,6-4 1-16,8-5 29 16,10-5-10-16,10-1-16 0,5-2-7 15,11 1-1-15,7 0-3 16,5 0-4-16,0 3-2 15,-3 4 0-15,-3 3-15 16,-7 7 5-16,-7 5-36 16,-10 0-45-16</inkml:trace>
  <inkml:trace contextRef="#ctx0" brushRef="#br0" timeOffset="47857.3862">14953 8474 190 0,'12'-13'42'0,"2"3"-13"0,4 1 1 16,6 0-23-16,8 2-7 15,7 3 3-15,7 3-7 16,3 1-16-16,-3-6-54 16</inkml:trace>
  <inkml:trace contextRef="#ctx0" brushRef="#br0" timeOffset="54856.9105">7406 7224 58 0,'71'-2'67'15,"2"-5"-43"-15,5 3-3 16,2 4-1-16,6 0-7 16,1 0 0-16,1 0-7 0,5 0 16 15,1 6-19-15,1-3 1 16,2 1 0-16,1-1-2 16,-1 1 1-16,1 0-2 15,-1-1 2-15,-2-1-3 16,0-1 3-16,-2 1-1 15,-3-2 2-15,-2 0 2 16,-6 0 7-16,-1 0 1 0,-3 4-7 16,-5 3-3-16,-7 6-3 15,-5 5-1-15,-8 3-16 16,-10-2-73-16,-16-1-124 0</inkml:trace>
  <inkml:trace contextRef="#ctx0" brushRef="#br0" timeOffset="56731.7375">3870 10584 178 0,'28'-6'-9'0,"6"-5"19"15,7-4 9-15,8-1 0 16,4 0-5-16,-2 0-2 15,5 2 2-15,1-1 7 16,-2 0-7-16,3 2 0 0,-2 1-3 16,1 1 2-16,-1 2-5 15,2 2-4-15,-7 1-2 16,2 1-1-16,-5 1 0 16,-5 3-1-16,-2 1 2 15,-2 0-2-15,-7 0 0 16,-3 0 0-16,-5 1 0 15,-2 5-1-15,-5-1-4 0,-5-1-13 16,-4-1 0-16,-4 3-3 16,-2-5-2-16,-2 3 5 15,0-4 3-15,-9 3 22 0,-5-3-2 16,-4 3-3-16,-6-2-1 16,0 3 0-16,-3-1-1 15,-2-1 1-15,-5 3 0 16,2 1-2-16,-5-1 2 15,-2 1-5-15,-1-1-2 16,-1 2 0-16,-2 0 6 0,2-1 0 16,-5-1 0-16,4 2 0 15,-1 4 0-15,1-1 0 16,-1 4-25-16,0-3-48 16</inkml:trace>
  <inkml:trace contextRef="#ctx0" brushRef="#br0" timeOffset="57841.0473">5670 10582 84 0,'-5'-4'27'16,"0"-4"5"-16,0 3-14 15,0-5-8-15,3 4-6 16,1-1-5-16,1 0 2 16,0 0-1-16,0-1 2 15,0 3 2-15,0-2 5 16,0 1 2-16,0 1 4 0,0 0 0 15,3 1-2-15,5 2-9 16,1-1 2-16,5-1-7 16,2 3 3-16,6-2 0 15,1 3-2-15,2-1 1 0,7-1-1 16,1 2 0-16,5 0-1 16,-1-4 2-16,3 4-1 15,1-1 1-15,-3-1-1 16,0 0 0-16,-4 2 0 15,-2 0 1-15,-2-2-2 0,-4 2 2 16,-7 0-1 0,-1 0 1-16,-3 0-1 0,-8 0-1 15,-3 0-1-15,-4 4-3 16,0-1-4-16,-6 3 11 16,-5-1 1-16,-3-1-1 15,-1-2 3-15,1-1 3 16,-1-1 4-16,1 2-2 0,-1 0-3 15,-2 0 0-15,1 2-5 16,2 0-1-16,-3 1-1 16,7 3-1-16,-1-1-6 0,1 2-27 15,5-2-38-15,4-3-18 16</inkml:trace>
  <inkml:trace contextRef="#ctx0" brushRef="#br0" timeOffset="59372.2844">7143 10547 124 0,'2'0'18'0,"-1"-4"3"16,1 1-12-16,1-1 0 15,-1 0 0-15,2 0 1 16,0 0 1-16,-2-2 4 0,0 5-4 15,-1-5-2-15,1 5 1 16,2-4 4-16,-4 4-2 16,1-1-4-16,1 2-1 15,3-2 1-15,-1 1-8 16,4-1-1-16,-1 1 3 0,1 1-1 16,3-3-1-16,0 2 3 15,3 1-2-15,-1 0 0 16,1 0 0-16,5 0-1 15,-4 0 0-15,9 0 0 16,-4 0-1-16,2 1 1 16,6 2-1-16,-1 0 2 15,0 0-1-15,3 0-1 0,2 2 3 16,4-2-2-16,2 2 0 16,4 1 2-16,-1-2-6 15,0 0 7-15,4 0-4 0,-1 0 2 16,4-1-1-16,-2 1-1 15,1-2 2-15,1 1 1 16,2 2-2-16,5-4 1 16,-3 6-1-16,3-4 1 15,1-1 0-15,3 2-1 0,0 0-2 16,4-2 3-16,3 0 0 16,1 2-2-16,2-2-5 15,1 0 1-15,3-2-14 16,-1 0 1-16,0 0-1 15,-1 0-1-15,2-4 24 16,-3-2-11-16,-1 1 14 0,1-2 7 16,-1 0 11-16,1 0-10 15,0 2-6-15,-1-1-2 16,2-1-2-16,-1 1-1 16,1 0 0-16,0-1 3 15,1 3-2-15,-1-1-4 0,0 1 1 16,0 0-1-16,1 3-1 15,-4-1 0-15,-1 1 0 16,-1 1 0-16,-1 0 1 16,-2-3-1-16,1 3 0 15,3 0 0-15,-5 0 0 0,3 0-5 16,1-1-4-16,-1 1 4 16,-4-2 0-16,0 0 1 15,0 0 3-15,-3 1 0 16,-4-1 3-16,2-2-2 15,-2 3 2-15,-3-2 1 0,-2 0 6 16,-3 1-2-16,0 0-4 16,-5 2 1-16,-4 0-1 15,-2 0-1-15,-1 0-3 16,-5 10 2-16,-8 0-6 16,-1 4-52-16,-10-3-70 15</inkml:trace>
  <inkml:trace contextRef="#ctx0" brushRef="#br0" timeOffset="65637.6555">11535 11601 236 0,'0'-10'-12'0,"0"-5"25"15,0 3-10-15,0-1-7 16,0 3 3-16,6-1 0 15,-3 2-1-15,2 2 6 16,1 0-8-16,0 1-2 0,2 1 2 16,3 1-9-16,1 3 6 15,5-3-6-15,1 0 6 16,1 1 4-16,5 1-2 16,-2-4 3-16,2 5 4 15,1-1 2-15,1-2-4 16,4 3 3-16,4 1-1 0,0-2 8 15,2 2-1-15,8-2-5 16,0 2 3-16,7 0-5 16,1 0-1-16,3 0-1 15,4 0 0-15,2 0 2 16,0 2-3-16,-1 0 2 0,-1 1-1 16,2 2 0-16,-3 1 0 15,-1-1 0-15,-1 1 1 16,2-1 0-16,-5 0 2 15,3-1 5-15,-2-2 2 16,2 0-1-16,-1 0-1 16,0-1 3-16,0-1-3 0,-1 0-2 15,2 2-4-15,-3 0-1 16,-1-2-1-16,0 0 1 16,0 1-1-16,-5-1 1 15,-3 2-1-15,0-2 1 16,-6 0-1-16,1 0 0 0,-5 0 1 15,-4 0 0-15,1 0 0 16,-6 0 0-16,-1 0-2 16,-4 0 2-16,-4 0 1 15,-2 0-4-15,-1 0 23 16,-3 0-14-16,1 2-5 0,-4 5-9 16,-3 6-32-16,-4-3-29 15,-7 1-27-15</inkml:trace>
  <inkml:trace contextRef="#ctx0" brushRef="#br0" timeOffset="67215.883">7394 11596 174 0,'20'-20'15'15,"1"-2"-6"-15,1 5 2 16,5-5 4-16,2 6-5 0,-1-2-3 16,1 2-4-16,2 2-2 15,-1 2 0-15,3-1-1 16,-3 2 1-16,2 5-1 15,-1 0 0-15,0 0 0 16,-1 6 0-16,1 0-1 0,-3 0 2 16,5 0-1-16,-1 0-1 15,2 0 2-15,3 0-1 16,4 4 0-16,0 2 1 16,1-3-2-16,5 1-4 15,-2 1 7-15,6 0-1 16,-2-1-4-16,5-1 6 15,-1 1-2-15,3-2-1 0,1 0 0 16,3-2-1-16,-2 0 2 16,3 0-3-16,2 0 4 15,-2 0-1-15,6 0 2 16,-1 0-2-16,1 0 3 16,4 0-1-16,3 0 3 0,-2 0 1 15,1 0-1-15,1-2 3 16,0 0-3-16,0 2-15 15,2 0 33-15,-1 0-22 16,5 0 0-16,-1 0-1 0,3 2-2 16,-1 2 2-16,1 1 0 15,0-2-1-15,-1 1 0 16,2 2 0-16,-1-3 0 16,-1 0 0-16,3 1 1 15,0 1 0-15,1 1-2 16,-2-1 1-16,-3 1 1 0,3-1-1 15,1 0 0-15,-2 1 0 16,5-3 1-16,1 2 0 16,-3 1 2-16,1-1 1 15,-4 0 0-15,-1 1 0 16,0-1-2-16,-4 0 2 16,4 2-1-16,-1-1-4 0,0-2 5 15,1 1-4-15,-1-2 2 16,0-1-2-16,-6 0 1 15,2-2-1-15,-2 0 0 16,-5 0 0-16,-1 0 1 0,5 0 0 16,-5 0 1-16,-2-2 8 15,1 0-5-15,-5-1-1 16,-1 1 1-16,1-1-2 16,-5-1-2-16,-1 3 1 15,0-4-1-15,-7 4-1 16,2-1 2-16,-4 2-2 0,-6 0 0 15,-2 0 0-15,-5 0-5 16,-3 6-5-16,-2 6-12 16,-9 6-18-16,-8 4-26 0,-10 1-17 15,-7 1-75 1</inkml:trace>
  <inkml:trace contextRef="#ctx0" brushRef="#br0" timeOffset="73574.9014">22688 11572 198 0,'0'0'-23'0,"0"-5"46"16,0 2-6-16,0 1-3 0,0 0-3 15,0 1 10-15,0 1-11 16,0-2-6-16,2-1-6 15,8 3 1-15,7 0-1 16,6 0 2-16,5 0 5 16,8 0-1-16,8 3-1 15,0 2-2-15,2 2-1 0,-2-2 0 16,2 4 1-16,-5-3-3 16,1-1-1-16,0-2 5 15,-2-1-2-15,-1 0-2 16,-1 0 6-16,0-2-6 15,-10 0 6-15,-2 0-4 16,-7 0 1-16,-4 0-2 16,-6-2 6-16,-6 0-4 0,-1 2 0 15,-2 0-1-15,-2-2 20 16,-10 2-7-16,-1-5-8 16,-6 2-3-16,-3-3 0 0,0 1-1 15,-5 1 0-15,6 1 1 16,-3 1-1-16,4 2-1 15,3 0-1-15,2 3-7 16,5 4-24-16,4 3-37 16,6-7-20-16,0-3-39 0</inkml:trace>
  <inkml:trace contextRef="#ctx0" brushRef="#br0" timeOffset="74606.375">27692 11503 45 0,'-5'-2'62'0,"-2"-2"-36"15,2 1-3-15,-3 1-10 0,3 1-3 16,0-1-6-16,-1 2-4 16,-2 0-1-16,-2 0-1 15,1 0-10-15,1 0-2 16,-2 2 6-16,1-1 8 15,2 3 2-15,0-3-1 0,-2 1 2 16,2-2-1-16,2 2 1 16,-2 0 2-16,1 0 4 15,-3 2 7-15,2-3-10 16,0 3-3-16,3-1-3 16,-2 1 2-16,4 1-2 15,-1 0 2-15,3 1-2 0,0 1-2 16,0-2-1-16,5 3 2 15,8 0-1-15,9 1 3 16,-1 0 24-16,4 0-17 16,4-2-6-16,3 3 2 15,-1-4-1-15,1 1-2 0,2-3 0 16,0-1-1 0,3-3 0-16,-3 3 0 0,0-3-1 15,2 0-1-15,-2-3 4 16,-4-2 7-16,-1 0 5 15,-4-2-2-15,-6 1-2 16,-4 3-1-16,-4 1-2 0,-6 0-4 16,0 2 0-16,-5 0-5 15,0 0-20-15,0 0-29 16,-7-2-33-16</inkml:trace>
  <inkml:trace contextRef="#ctx0" brushRef="#br0" timeOffset="84934.1036">13100 14209 324 0,'-7'0'16'0,"2"0"-2"16,4 0 8-16,-1-2-6 16,2 2-10-16,0 0 3 15,0 0-6-15,0 0-6 16,7 0 6-16,9 0-7 15,5 0 3-15,6 2 1 0,7 2-7 16,0-1 10-16,8-1-5 16,1-1 2-16,4-1-2 15,1 0 7-15,4 0 3 16,-1 0 4-16,-3-1-8 0,-4-3-1 16,-5 4-3-1,-5 0 2-15,-7 0-2 0,-5 0 1 16,-5 0 0-16,-5 4-2 15,2 4 1-15,-8 7-19 16,1-1-28-16,0 0-55 0,0-5-76 16</inkml:trace>
  <inkml:trace contextRef="#ctx0" brushRef="#br0" timeOffset="85809.0626">16870 14229 248 0,'-2'0'23'16,"1"0"-8"-16,-1 0 5 0,2 0-11 15,0 0-10 1,0 0-16-16,5 0-1 0,4 0 17 15,1 1 5-15,7 1-4 16,3-2 0-16,4 0 1 16,3 0 3-16,4 0 8 15,5 0 1-15,2 0-4 0,1 0-5 16,4 0 1-16,3 0-1 16,-4 0 3-16,0 0-3 15,-1 0-1-15,2 0 2 16,-6 0-3-16,4 0 1 15,-4 0 3-15,-1 0 1 0,-2 0-2 16,0 0 3-16,-5 0-2 16,-1 0 0-16,-7 0-1 15,-4 0-2-15,-2 0 0 16,-5 0 0-16,0 0 1 16,-5 0 0-16,-1 0-2 0,-1 0-1 15,1 0 0-15,-1 0-1 16,1 0-2-16,-1 5-6 15,-3 9-20-15,-5-2-43 16,-16-6-102-16</inkml:trace>
  <inkml:trace contextRef="#ctx0" brushRef="#br0" timeOffset="90200.0168">13275 14282 184 0,'0'-7'32'0,"0"0"7"15,0 0-16-15,0 3-3 0,0 0-18 16,0 1-1-16,0 1 1 16,2 0-3-16,5-1 3 15,2-1 5-15,7 2-7 16,6-3 1-16,3 2 0 15,6 0-1-15,4 0 1 0,3 1-2 16,5 0 0-16,2 2 2 16,-1-1 0-16,4 1-1 15,-4 0 0-15,0-2 0 16,-3 2 0-16,-6-2-1 16,-1 2 2-16,-5-3-1 15,-2 3 2-15,-1 0-1 0,-6 0 1 16,-6 0-1-16,1 0 0 15,-2 0 1-15,-2 0-1 16,-1 0-1-16,-5 3 0 16,-2 6-10-16,-3 4 6 15,0 1-19-15,-5 4 3 16,-12 1-10-16,-10 5 9 0,-1-3-5 16,-8-2-2-16,-5 1 4 15,-5-4 8-15,-1-3 11 16,-4 0 5-16,3-7 1 15,4 0 8-15,5-5 23 0,7 3 7 16,6 3-10-16,5 0-28 16,0 0-64-16</inkml:trace>
  <inkml:trace contextRef="#ctx0" brushRef="#br0" timeOffset="93871.7032">8881 15946 387 0,'13'-9'24'0,"-1"-5"-24"15,6 2-13-15,9-1 11 16,7-1 2-16,7 3 0 16,10-1 0-16,5 2 0 15,7 0 0-15,3 1 0 0,2 0 0 16,0 0 0-16,0 2 0 16,-1-2 0-16,-2 2 0 15,-4 0-2-15,-8 2 1 16,1-2 0-16,-3 3 1 15,-7-2 0-15,-2 3 0 16,-4-1 0-16,-8 3 0 16,-3-1 0-16,-8 2 0 0,-4 0-1 15,-6 0-3-15,-6 0-24 16,-3 0-25-16,-5 2-8 16,-9 1 51-16,-4 2-8 15,-6 1-11-15,-3-2 13 0,-5-1 18 16,-2 1 1-16,-3-1 2 15,-6 1 6-15,-6 3 0 16,-3 0-5-16,-10 5-2 16,1 2-7-16,-5 4-17 15,0-3-14-15,5-1 1 0,10-1 35 16,8-6 37-16,16-4 14 16,7-3 7-16,12 0-21 15,4 0-7-15,2 0-4 16,2 0-23-16,0 0-8 0,6-2 6 15,7-3 9-15,9 0-13 16,9-4 4-16,11 2-2 16,6 1 0-16,9 1-1 15,4 3 1-15,7 2-2 16,3 6-16-16,-8 6-67 16,-4 2-69-16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48:36.18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11281 6410 238 0,'0'-10'-20'0,"0"-2"46"0,0-3-16 16,0 4 4-16,-1-1-5 15,1 0 3-15,-2-1-8 16,0 4 0-16,1 0-4 16,-3 2 0-16,2 0-5 15,1 3-3-15,1 0 9 16,0 1-1-16,0 1 8 0,0 0 3 16,5 2 2-16,3-1-10 15,6 1 1-15,3 0-1 16,1 0 0-16,2 0-1 15,3 5 0-15,6-2 0 16,1 3 5-16,11-2 1 0,3-1 5 16,12 1-3-16,3 0-4 15,4-3-2-15,3 2-3 16,1-1 0-16,1 2 0 16,-2 0-1-16,1-1 2 15,-2 1-1-15,-1 1-2 0,-1-2 1 16,2 3 1-16,-4-2-1 15,0-1 0-15,-2 2 0 16,0 1 1-16,-3 1-1 16,-3 0 0-16,0 0 0 15,-3 1 0-15,-3-1 1 16,-2 1-1-16,-4 1-6 0,0 2-15 16,1 0 1-16,-5 1-28 15,-8-1-36-15,-11-4-125 16</inkml:trace>
  <inkml:trace contextRef="#ctx0" brushRef="#br0" timeOffset="8155.8858">4819 7632 292 0,'15'-26'23'0,"3"-3"-10"0,4 1 4 16,6-3-4-16,4 4-7 16,2-1-4-16,0 3 1 15,1 1-3-15,-7 3 0 16,5 2 1-16,-7 1-1 16,-2 2 0-16,1 3 0 15,-3 1 0-15,-5-1 1 0,-2 4-1 16,-5 4-1-16,-3 0 2 15,-3 3-1-15,-4 2-3 16,-2 0-2-16,-15 2 12 16,-12 10-11-16,-9 4 1 0,-10 4 0 15,-8 1 6-15,0-1-3 16,4-2 1-16,5 1 1 16,8 3 5-16,9 8-6 15,1 4-4-15,-5 0-86 16,-6-2-190-16</inkml:trace>
  <inkml:trace contextRef="#ctx0" brushRef="#br0" timeOffset="9874.5087">7491 7368 25 0,'-12'2'14'16,"-3"-2"-11"-16,3 2 10 15,1-2 13-15,0 0-4 0,0 0-7 16,3 0-5-16,-2 0-6 16,1-2-1-16,2 0 0 15,2 1 9-15,-1-3 12 16,4 0 5-16,2 1 5 16,0-4-21-16,0 1-16 15,10-3 11-15,-1-1-5 16,1-1 7-16,3-3-2 0,-1 3 0 15,3-2-2-15,-3 1 4 16,1 0 0-16,0 1-4 16,-5 2 2-16,-1-2-4 15,1 6 1-15,-4 1-2 0,-3 2-1 16,-1 2-2-16,0 0-7 16,-3 2-1-16,-8 7-5 15,-3 6 26-15,-1-1-10 16,-3 4-2-16,2-4 2 15,0 2-3-15,5-2 0 16,4-1 0-16,-2-3 0 0,6-1 0 16,-1 0 0-16,1-4 0 15,3 1-3-15,0-2-5 16,0-4 6-16,7 0-1 16,5 0-2-16,1-2 11 0,4-7 2 15,3-2-12-15,0-1 6 16,1-3 3-16,-1-1-4 15,0 2 0-15,-6 1 1 16,-1 5 0-16,-5 0 4 16,-5 6-2-16,-3 2-5 0,0 2-8 15,-13 16-6-15,-12 11 5 16,-11 8-12-16,-14 2-54 16,-19 6-78-16</inkml:trace>
  <inkml:trace contextRef="#ctx0" brushRef="#br0" timeOffset="11858.7447">7158 7413 72 0,'-7'0'176'16,"1"-4"-153"-16,0-1 1 16,5-2-2-16,1-2-3 15,0 0-6-15,0 0-3 16,8-5-1-16,9-2-7 0,4-2-1 16,4-3 2-1,6-3-2-15,1-1 0 0,4 0 0 16,-2 2-6-16,2-2-7 15,-3 2-1-15,-3 0 5 16,1 1 4-16,-7 6 3 16,0 0 2-16,-3 4 3 0,-3 5-3 15,-1 5-1-15,-5 2-16 16,-11 12-40-16,-2 9-50 16</inkml:trace>
  <inkml:trace contextRef="#ctx0" brushRef="#br0" timeOffset="16905.3218">12805 7390 130 0,'0'-8'16'16,"0"1"18"-16,0 2-12 16,0 2-2-16,0-1-6 15,0 0-2-15,0 2-3 16,0 1-5-16,0 1-3 0,0 0-5 16,1 0 7-16,6 0-4 15,-1 0 2-15,3 5-1 16,-2 1 1-16,-1-3-1 15,0 2 0-15,-2 1-1 16,1 1 2-16,-2 0-1 16,2 2 2-16,-3 1-2 0,0 1 0 15,-1 2 0-15,3 3 0 16,-2 0 0-16,-2 0 0 16,1 0 0-16,-1 0 0 15,0-2 0-15,0 1 0 16,0-5 1-16,0 1-1 15,0-4 2-15,0 2-1 0,0-2-1 16,0-2 1-16,0 3-1 16,0-3 1-16,0-1 0 15,0-1 2-15,0 1 1 16,2-3 3-16,1 2 0 0,-1 0 4 16,3-3-3-16,0 0-3 15,2 2-3-15,-2-2 3 16,5 0-4-16,2 0 2 15,4 0-2-15,-2-2-3 0,4 0 6 16,2 1-6-16,0-3 4 16,3 0 1-16,0 1-4 15,3-1-3-15,1 1 9 16,0-2-3-16,-3 0-3 16,3 2 3-16,-2-1 0 15,2 1-2-15,0 1 1 16,1-1 1-16,2 1-2 0,-1-2 1 15,1 3-1-15,3-2 1 16,-5 2 1-16,1-1 1 16,2 0 4-16,-2 0 1 15,-2 2-2-15,2 0-3 16,6 0-1-16,-1 0-2 0,0 0-1 16,-1 0 3-16,-1 0-2 15,0 4 0-15,-3-2 0 16,0 2 0-16,-6-3 0 15,2 3 1-15,-4-2 0 0,0 1-2 16,-4 1 1-16,3 1 1 16,-3-2-1-16,2 2 1 15,-3-4-1-15,-2 3 1 16,-2-3-3-16,0 1 2 16,-5 0 2-16,0-2-3 15,-2 0 2-15,-1 0-1 0,2 0 1 16,-3 0 0-16,1 0 0 15,-1 0-1-15,1 0 3 16,-1-2 0-16,-1-3 5 16,4 2 0-16,-4-5-4 0,-1 3 2 15,1-1 0 1,0 1-3-16,0-1-1 0,-2-2-1 16,1 1 0-16,-1-4 1 15,4 0-2-15,-2-1 0 16,-1-1 1-16,3-1-1 15,-1 0 0-15,4-3 2 0,1 0 0 16,1-1-2-16,1 0 4 16,3-2 0-16,0-1 0 15,0 2 0-15,1-1-1 16,-1 0 2-16,1 0-4 16,2 3-2-16,2 2 0 0,-2 5-11 15,4 1-21-15,-6 0-36 16,-3-4-111-16</inkml:trace>
  <inkml:trace contextRef="#ctx0" brushRef="#br0" timeOffset="18077.1237">22235 10197 429 0,'-12'-36'-39'0,"-1"3"53"16,4 2-10-16,4 5 2 15,0 4-2-15,1 2-2 16,0 4-2-16,1 2 2 16,1 4-1-16,-2 0 1 0,1 7-1 15,1 3-1-15,0 0-3 16,1 0-18-16,-1 14 1 15,2 6 16-15,0 7 1 16,2 7 1-16,3 8 3 0,4 6 2 16,-1 8 2-16,2 1 1 15,-1 0-1-15,-1 2 4 16,2-2 0-16,-1-2 2 16,-1 0-3-16,2-5 0 15,1 0 2-15,-1-2-6 16,0-4 2-16,-2-2-4 0,3-3 0 15,-3-1-2-15,-1-4-4 16,-4-4-33-16,-3-11-30 16,-3-12-93-16</inkml:trace>
  <inkml:trace contextRef="#ctx0" brushRef="#br0" timeOffset="18498.9654">22553 10215 316 0,'10'-39'20'0,"-2"7"5"16,3 7 5-16,-4 7-6 16,1 3-14-16,-5 8-2 15,-1 4-5-15,-2 3-2 0,0 0-2 16,-9 14-12-16,-7 9 10 15,-10 10 4-15,-8 9-1 16,-3 6 2-16,-9 4-2 16,4 2 1-16,-3-3 0 15,5-1-1-15,2-5 0 16,6-1 0-16,2-6 0 0,4-1 1 16,7-7-1-16,6 0 0 15,10-10 0-15,3 1-1 16,8-4-3-16,18-5-2 15,6 1 5-15,8-5 10 16,6 0-6-16,7-6 2 0,-2 0-3 16,0 2 5-16,-2-3-6 15,-3 3-1-15,-5 1-1 16,-1 4-15-16,-8-3-44 16,-3-5-97-16</inkml:trace>
  <inkml:trace contextRef="#ctx0" brushRef="#br0" timeOffset="18998.9397">23069 11619 305 0,'5'-18'34'0,"-2"-1"-7"16,4-4-3-16,-2-3-1 0,0 0-10 15,-2-7-6-15,3 0 0 16,-1-3-4-16,-2-5 3 15,4-2-4-15,-1 0-1 16,1 0 3-16,2 1-2 16,-1 4-1-16,-3 4 4 0,4 6 9 15,-4 3 0-15,0 3 0 16,2 8-7-16,-2 3-2 16,2 4-2-16,-2 1-2 15,4 6-2-15,4 0-2 16,4 10 1-16,7 6-1 15,-1 8 3-15,10 5 0 0,-5 3 1 16,3 0 0-16,-4 2-2 16,-2 0 2-16,0 0-2 15,-3-2-6-15,-1 0-14 16,-5 2-12-16,-5-4-10 16,-5 1-25-16,-6-4-58 0,0-6 17 15</inkml:trace>
  <inkml:trace contextRef="#ctx0" brushRef="#br0" timeOffset="19248.9224">23103 11433 202 0,'-7'-3'87'0,"5"-5"-33"16,2-2-19-16,0-1-3 16,14-5-17-16,9-2-11 15,10-1 0-15,6-4-4 16,10-3 7-16,0 0-11 16,0-1-41-16,-3-5-37 0,-7-2-79 15</inkml:trace>
  <inkml:trace contextRef="#ctx0" brushRef="#br0" timeOffset="19951.9824">23732 9985 418 0,'0'-23'6'0,"1"-4"2"0,5 9-2 15,-1 6 3-15,2 4-4 16,-2 5-8-16,3 3 5 15,-1 13-5-15,-2 8 0 16,2 9 5-16,0 4-1 0,-1 5-1 16,-1 3 1-16,-1-2-2 15,1-2 0-15,-3-4-2 16,0-6 2-16,-2-3-2 16,0-7-3-16,0-4 6 15,0-3 0-15,0-4-4 16,0-2-4-16,-2-5 4 0,-5 0 2 15,0-3 5-15,-4-9-2 16,-2-6-1-16,-3-7 0 16,0-5 0-16,-4-6 1 15,3-5 5-15,0-2 8 16,1-5 0-16,1 1-7 16,5-1-4-16,-1 3-2 0,4 1 0 15,1 3 3-15,5 2 1 16,1 3-4-16,0 4-1 15,5 2-4-15,8 3-4 0,4 5-7 16,7 3-3-16,3 5-1 16,2 4 14-16,0 7-1 15,-2 3 2-15,-3 3 9 16,-2 15-5-16,-4 6-5 16,-2 4 3-16,-7 6 2 15,-1 0 1-15,-3 3 1 0,-5-3 0 16,0 2-1-16,-7-6 1 15,-15 2-2-15,-9-1 1 16,-6-1 1-16,-10 0-3 16,-3-1-39-16,3-10-85 15</inkml:trace>
  <inkml:trace contextRef="#ctx0" brushRef="#br0" timeOffset="20655.0727">22828 12344 286 0,'10'-22'-13'15,"-2"-2"24"-15,1 3-5 16,1-1 25-16,-2 3-12 15,1 1-3-15,-2 4-3 16,-2-2-6-16,1 5-6 16,-2 0 0-16,3 0-1 15,5 0 1-15,1 2-2 0,8-4 2 16,8-4 0-16,9 0 5 16,7-3-2-16,7 0 2 15,1 0 0-15,5-4 8 16,-4 3-1-16,0 2 3 0,-3-4 2 15,-7 8 0-15,-6-1-4 16,-1 0-1-16,-6 5-1 16,-4 2 1-16,-6 0-5 15,-5 4-3-15,-4 1-3 16,-7 2-1-16,-2 2 1 16,-1 0-4-16,0 0-2 0,-1 4-6 15,3 12-17-15,-4-2-19 16,-7-14-53-16</inkml:trace>
  <inkml:trace contextRef="#ctx0" brushRef="#br0" timeOffset="21639.3584">23890 10490 282 0,'3'-7'21'16,"-1"-6"-5"-16,-2 3-7 15,2 2 5-15,-2 3-5 16,1 0 0-16,-1-1-3 15,0 5-2-15,0-1-4 0,0-2-2 16,0 4-1-16,0 0 7 16,0 0-1-16,0 0 0 15,0-1 2-15,0-2 2 16,2 2-1-16,2-3 5 16,1-1 1-16,8-2-5 0,3-5-1 15,4-3-3-15,7-3 1 16,5-2 1-16,2-1-4 15,0-4 1-15,0 2 0 16,0 0 4-16,-5-2 4 16,1 4 2-16,-6 1-2 15,-2 6-6-15,-5 3-2 0,-2 6-2 16,-3 5-2-16,-7 0-14 16,-5 18-33-16,-10 5-41 15,-27-4-120-15</inkml:trace>
  <inkml:trace contextRef="#ctx0" brushRef="#br0" timeOffset="24854.7643">22127 11298 326 0,'3'0'-3'0,"-3"-6"20"15,2-1-14-15,3 0-3 16,5-2 1-16,5-3-1 0,1-2-2 15,4-3 4-15,4-6-5 16,2-2 4-16,2-2 1 16,6-6 3-16,3-4-5 15,4 0 1-15,0 4 2 0,1-2 0 16,-3 7-3-16,-5 9-1 16,-1 2 0-16,-10 7-2 15,-4 2-10-15,-2 5 3 16,-5-1-1-16,0 3 3 15,-6 1-2-15,0 0-6 0,-3 0-14 16,1 0-3-16,-4 5-4 16,0 6 9-16,-7 5 27 15,-7 5-10-15,-6 4-4 16,-2 5-24-16,-7 2-50 16</inkml:trace>
  <inkml:trace contextRef="#ctx0" brushRef="#br0" timeOffset="24979.7697">22429 11173 63 0,'-12'5'70'15,"2"-3"-7"-15,3-2 20 16,7 0-32-16,0-5-31 16,7-10-13-16,13-8-9 0,13-9 4 15,10-12 5-15,18-10-2 16,13-14-8-16,5-19-101 16</inkml:trace>
  <inkml:trace contextRef="#ctx0" brushRef="#br0" timeOffset="26714.0668">22410 11243 52 0,'9'-13'19'16,"-2"1"-17"-16,1-3 6 15,2 5 11-15,-1-2-7 0,-4 4-8 16,0 1-3-16,0 1 0 16,-4 4-2-16,-1 2-6 15,0-1-16-15,0 1-53 16</inkml:trace>
  <inkml:trace contextRef="#ctx0" brushRef="#br0" timeOffset="26979.613">22378 11189 149 0,'8'-18'5'0,"3"-4"4"0,5-4-1 15,4-1 6-15,3-1-6 16,4-3 5-16,2 6-11 15,-4 2-1-15,-1 5-1 0,-5 8-3 16,-6 3-10-16,-1 4-5 16,-5 3-3-16,-3 0-18 15,-4 7-2-15,0 4 19 16,-9 6-21-16</inkml:trace>
  <inkml:trace contextRef="#ctx0" brushRef="#br0" timeOffset="27214.003">22315 11221 41 0,'-20'9'7'16,"5"-2"15"-16,4-5 8 15,5-2 5-15,2 0 8 0,4-2-12 16,0-9-38-16,5-1 3 16,7-4 0-16,3-6-5 15,4-3 15-15,7-5-8 16,3-8-2-16,5 1 9 15,0-1 7-15,2-1-4 0,-2 9-5 16,0 5-3-16,-7 11-2 16,-7 7-16-16,-4 7-29 15,-11 0-63-15</inkml:trace>
  <inkml:trace contextRef="#ctx0" brushRef="#br0" timeOffset="28245.1987">22101 11276 135 0,'2'0'9'0,"1"0"-2"16,1-5-7-16,3-2 4 15,6-2-4-15,3-3 0 16,5-5 0-16,3-2 1 16,7-7 6-16,-1 2 4 15,4-8-4-15,0 3-1 16,4-3-4-16,-3 2 2 0,1 1-4 15,-2 2 3-15,-2 7-1 16,-3 3-7-16,-3 5 5 16,-5 1-9-16,-3 7-3 15,-2 2-2-15,-3 2-2 0,-6 0-12 16,-1 0-2-16,-5 2-1 16,-1 5-14-16</inkml:trace>
  <inkml:trace contextRef="#ctx0" brushRef="#br0" timeOffset="28542.0886">22307 11175 172 0,'17'-18'7'16,"-2"-8"17"-16,11 0-19 16,4-4 0-16,8-2-3 15,4 0 0-15,0-3-11 16,4 5 11-16,-4 5-29 15,-6 6-14-15,-4-1-68 0</inkml:trace>
  <inkml:trace contextRef="#ctx0" brushRef="#br0" timeOffset="28932.635">22230 11205 79 0,'18'-16'23'16,"2"-5"-19"-16,9-1 2 15,6-6 0-15,6-3-49 16,3-3 8-16</inkml:trace>
  <inkml:trace contextRef="#ctx0" brushRef="#br0" timeOffset="31463.7617">23364 11926 198 0,'0'-6'-3'0,"0"1"14"15,-2 1 2-15,-3 1 17 16,4 1-24-16,-1 0-3 0,2 1 0 15,0-1-2-15,0 0-2 16,0-3-13-16,3 2 9 16,5 0 12-16,1-2-3 15,0-2-2-15,0-5-4 16,4-1 6-16,-1-3 1 16,6-5 16-16,-2-7-7 0,2 2-5 15,4-1-2-15,-1 0-4 16,-1 4-1-16,-2 7-3 15,-2 3 1-15,-5 6-3 16,-2 6-9-16,0 1-28 16,-4 0 6-16,-3 7-9 15,-2 2-5-15,0-4-23 0</inkml:trace>
  <inkml:trace contextRef="#ctx0" brushRef="#br0" timeOffset="32119.9159">24075 10672 124 0,'1'0'8'0,"1"0"5"16,0-2-5-16,1-4-8 16,2-1-2-16,1 0 9 15,2 3-6-15,0-5-1 0,-1 1 3 16,2-3-2-16,1 0 1 15,4-3 2-15,-1-1 10 16,2-2-2-16,2-1 8 16,-1 0 11-16,2 3-26 15,-1 1-1-15,-2 3-4 16,3 1 0-16,-2 3-2 16,0 4-7-16,-3 1-40 0,-4 0 0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12:22.75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25333 6726 398 0,'-4'0'35'15,"2"0"-13"-15,2 0-18 16,0 0-4-16,0 0-1 15,2 0 0-15,6 5 1 16,1 3 0-16,1 0 0 16,3 3 1-16,-1 2-1 0,0 5 0 15,-2 4 0-15,2 9 0 16,2 1 0-16,-2 5 0 16,-4 5 1-16,4 0 0 15,-3-1 1-15,-1-1-2 16,-3-5 0-16,2-3 1 15,-4-5 0-15,1-6-1 0,-4-4 1 16,0-5-1-16,0-8-5 16,-4-4-39-16,-11-11-73 15</inkml:trace>
  <inkml:trace contextRef="#ctx0" brushRef="#br0" timeOffset="328.1275">25184 6742 493 0,'-3'-14'19'0,"-3"-4"-2"16,6-2-15-16,0 2 0 16,8-5-1-16,2 0 4 15,14-4-2-15,3-4-1 16,7-2-3-16,8-2-2 0,9-3-6 16,8 1-7-16,4 1-16 15,-2-1-12-15,-2 6-17 16,-5 5-19-16,-12 4-52 15</inkml:trace>
  <inkml:trace contextRef="#ctx0" brushRef="#br0" timeOffset="593.6982">25441 6928 393 0,'0'7'56'0,"0"-6"-40"0,1-1-15 16,13 0 1-16,6 0 10 16,9-8 3-16,9-7-10 15,7-4-4-15,5-3 0 16,4-6-13-16,-3-5-38 15,-5 0-134-15</inkml:trace>
  <inkml:trace contextRef="#ctx0" brushRef="#br0" timeOffset="1437.3997">26021 6715 421 0,'0'3'61'0,"0"-3"-40"0,-2 3-17 16,-1 0-4-16,-1 8 0 16,1 1-1-16,-5 6-1 15,1 6 1-15,2 2-5 16,-1 3-1-16,3-1-2 15,3 1 0-15,0-4 7 16,2-4-1-16,10-5-2 0,8-1-5 16,3-8-11-16,4-4 4 15,3-3-1-15,1-2-8 16,1-6-8-16,-5-7 21 16,-7 3 15-16,-4-3-1 0,-3-3 17 15,-8 3 15-15,-5-2-2 16,0 2-16-16,-3-3-9 15,-11 3-2-15,-3 3 0 16,-3 1-8-16,1 2-4 16,-3 2-2-16,2 4 7 0,6-1 4 15,4 2 0-15,3 1-1 16,6 1 1-16,1-4 2 16,0-2 2-16,0-1 2 15,7-3-6-15,7-5-3 16,12-1-1-16,1-5-5 0,7 0-8 15,2-4 3 1,-1 1 9-16,1 2 1 0,-5 3 5 16,-4 2-1-16,-7 0 8 15,-8 8 10-15,-2 0-5 16,-3 6-7-16,-2-1-3 0,-5 4-2 16,0 0-1-16,0 2-2 15,0 9-1-15,0 3 1 16,0 8 1-16,-4-1 0 15,4 4 0-15,0-1 0 16,0-2 0-16,6-3 1 16,1-4-2-16,7-2-7 0,4-3 2 15,2-8 3-15,1-2 1 16,4 0 0-16,-1-7 1 16,1-5 0-16,-5 1 1 15,-3-3 1-15,-3 2-1 16,-7-5 3-16,-4 3 3 0,-3-1 3 15,-2-1 0-15,-11 0 0 16,-2-1-1-16,-4 0-8 16,0 5 0-16,1 1 0 15,4 6 0-15,4 1 0 16,0 4-6-16,4 0-27 0,1 2-7 16,4 3-12-16,1-3-28 15,0-2-44-15</inkml:trace>
  <inkml:trace contextRef="#ctx0" brushRef="#br0" timeOffset="1968.5974">26954 6318 317 0,'-12'-4'114'0,"-3"-1"-88"15,1-2-21-15,1 5-4 16,-1 2 0-16,2 0 0 16,-4 9-2-16,2 5 2 15,-1 9-2-15,1 4 0 16,2 0 0-16,4 3 1 0,6-1 0 16,2-4-3-16,2-2-1 15,16-5-8-15,5-5 6 16,7-9-6-16,2-4-17 15,-1 0 1-15,0-14 2 16,-8-5 2-16,-5-2 26 0,-7-5 6 16,-6-4 28-16,-5 0-1 15,0-4-10-15,-3-2-6 16,-8-1-2-16,-5-1-9 16,0 1 5-16,-4-1-3 15,2 4-2-15,-5 2-6 16,1 0-1-16,0 7 1 0,1 4-2 15,-1 4 0-15,4 7 0 16,6 3 1-16,2 7 2 16,3 0-2-16,6 7 0 15,1 13-4-15,1 6 2 0,16 12 0 16,8 8 0-16,8 9 2 16,2 9 0-16,5 8 0 15,-2 3-11-15,-1-2-10 16,-6-1-14-16,-4-10-31 15,-6-11-93-15</inkml:trace>
  <inkml:trace contextRef="#ctx0" brushRef="#br0" timeOffset="2468.6141">24485 7095 470 0,'0'-16'19'16,"-1"0"5"-16,1 6-16 15,0 2-1-15,0 4-7 16,5 4 0-16,8 0-2 16,4 12-1-16,4 9 3 15,4 8 0-15,5 6-1 0,1 10 2 16,-1-1-1-16,-1 4 0 16,-1 1 2-16,-1-3-2 15,-2-2 1-15,-1-2-1 16,-2-3 0-16,-3-3-18 15,1-6-23-15,-8-9-30 0,-2-10-90 16</inkml:trace>
  <inkml:trace contextRef="#ctx0" brushRef="#br0" timeOffset="3765.3455">24248 7026 407 0,'-2'-15'24'15,"2"1"0"-15,0-5-13 16,2-3-5-16,13 1-1 16,4-4-2-16,3 0-2 15,5-4 0-15,4 1 0 16,3-4-1-16,1 0-1 0,6-1 1 16,3-4 1-16,7-4-2 15,6-3 3-15,6-5-3 16,7-2 2-16,3-5-1 15,3 1 1-15,1 2-1 16,0-1 0-16,-2-2 0 16,3 1 0-16,2 3 0 0,5-3 0 15,7 0 1-15,3 0 0 16,5-1 0-16,3 1-1 16,1 3 1-16,-1-1-2 15,0-1 3-15,3 4-3 0,-3 0 1 16,1 4 0-16,-6 1 1 15,-1 4-2-15,-5 2 1 16,-4 2 0-16,-9 2-1 16,-7 3 1-16,-6 4-1 15,-7 3 1-15,-3 2 1 0,-8 4-2 16,-4 2 1-16,-10 3 1 16,-5 1-1-16,-6 5 0 15,-5-2-1-15,-2 7 1 16,-2-1 1-16,3 3-2 15,-3 1 1-15,4 0-1 16,-2 1 0-16,-1 6 1 16,2 8-1-16,0 1 0 0,0 2 1 15,0 4-1-15,1 6 1 16,1-2 1-16,0 3-1 16,4 5 0-16,-2-2 0 15,1 5 0-15,5 1-1 0,0 3 2 16,3 2-1-16,-1 2 0 15,-2 1 0-15,-1 0 0 16,-2 0 0-16,0-2 1 16,-3-2-1-16,-3-1 0 15,-2 0 0-15,2-3 0 16,-5 1 0-16,1-2 1 0,3 1-1 16,-7-3 0-16,0 3 0 15,0-4 0-15,-5-4 1 16,-3 1-4-16,-2-3-1 15,0 1 2-15,-3-4 1 16,-4-2 1-16,-5 2 0 0,3 0 0 16,-1-2 0-16,0-2 0 15,3 3 0-15,-5 1 0 16,1-2 0-16,-5 2 0 16,0 0 1-16,-5 0-2 15,-3 2 1-15,-5-2-2 0,-3 0 2 16,-2 3-1-16,-3 0 1 15,-7-1-1-15,-1 5 0 16,-9 0-5-16,-3 4-1 16,-8 0-1-16,-5-1-3 15,-9 3 2-15,-6-3 3 0,-6 5 2 16,-4-3 4-16,-4 4 0 16,-3-2 0-16,-4 2 1 15,2-1-1-15,-5 2-1 16,4 0 4-16,-5 0-4 15,-2 0 1-15,-4 0 0 16,3 0-7-16,-1-4 3 0,0 2 4 16,4-3 0-16,7-1-1 15,6 0 4-15,7-4 3 16,7-2-4-16,8 1-1 16,7-8-2-16,7 1 3 0,5 0-2 15,11-5 2-15,7-2 2 16,6-2-2-16,6-2-1 15,6-2 0-15,3-3 2 16,5 0-3-16,2-1 1 16,3-4-23-16,0-3-78 0,0-5-193 15</inkml:trace>
  <inkml:trace contextRef="#ctx0" brushRef="#br0" timeOffset="5734.0742">27714 5847 413 0,'-10'0'20'0,"-2"0"-9"16,5 0-9-16,2 0-1 15,2 0 0-15,1 0 0 16,0-2-1-16,2 2 0 0,0 0 0 15,0-2-1-15,7-2-4 16,5-1 4-16,3-2 2 16,8-4-2-16,4-5 0 15,7-7 3-15,6-4-1 16,8-6-2-16,6-5 0 16,7-6 1-16,6-3 2 0,1-3-1 15,4 2 0-15,1-4-1 16,1 4 0-16,0 0 1 15,2-4-1-15,6 0 0 16,-3 3 1-16,8-5-1 16,-4 3 1-16,-3 2-1 0,-5 3 0 15,-11 9 0-15,-12 5 1 16,-12 8-1-16,-11 8 0 16,-9 7 0-16,-12 4 0 15,-2 3-1-15,-6 2 1 0,0 0 2 16,0 0-1-16,0 0-2 15,0 0-28-15,0 0-52 16,-7 0-97-16</inkml:trace>
  <inkml:trace contextRef="#ctx0" brushRef="#br0" timeOffset="6296.5211">28851 4814 339 0,'-11'0'22'0,"2"0"4"15,-2 0-17-15,6 0-2 0,4 0 0 16,-1 0 5-16,2 0-7 16,0 0-3-16,0-2-4 15,2 0-1-15,4 1 3 16,8-1 0-16,6-2-1 15,4-2 2-15,3-2 1 16,5-1-1-16,2-1-2 0,4-3 0 16,-4 1 0-16,2 1-1 15,-2 0 3-15,-2 0 0 16,-3 2-1-16,-2 3 1 16,-5 0 0-16,-7 4-2 15,-2 0 2-15,-4 2-1 0,-4 0 0 16,1 0 0-16,-2 0-1 15,1 8 1-15,-1 4 0 16,1 6 1-16,0 7 2 16,-1 9-2-16,-3 7 6 15,-1 9 1-15,0 2-4 0,0-1 0 16,0-3 0-16,0-7-49 16,0-9-92-16</inkml:trace>
  <inkml:trace contextRef="#ctx0" brushRef="#br0" timeOffset="7140.2083">29767 4452 349 0,'2'0'39'0,"1"0"-34"15,4 0-11-15,0-4 8 16,2-3 1-16,2-3 1 15,0 0-3-15,2-2 0 0,-4 1 0 16,1-1-1-16,-3-3 0 16,1 3 2-16,-3-1-2 15,-1 1 0-15,-3 2 0 16,-1-3 0-16,0 2 0 0,-3 2 0 16,-4 2 3-16,-3 2 1 15,0 1 0-15,-1 4 2 16,-4 0-2-16,2 2-2 15,-2 10-1-15,-1 5-1 16,1 6 1-16,1 0-1 16,3 6-1-16,0 1 2 0,4 0-1 15,6 2 0-15,1-5 0 16,0 0 0-16,10-4-1 16,5-5 1-16,1-7-1 15,2-8 0-15,3-3 2 16,4 0 1-16,1-11 1 0,4-7-2 15,2-1 0-15,2-4 1 16,2 1-1-16,1-4-3 16,-3 2-24-16,-2 4-52 15,-7 1-32-15,-5 3 4 16</inkml:trace>
  <inkml:trace contextRef="#ctx0" brushRef="#br0" timeOffset="7733.9161">30160 4200 288 0,'0'-9'55'16,"-6"2"-24"-16,-2 0-19 16,1 2-6-16,2 0-2 15,-2 2 3-15,2 3-3 16,-4 0-1-16,1 0-4 0,-2 6-6 15,0 6 3-15,-1 2 3 16,1 6 0-16,5 0 1 16,2 1-2-16,3 1 1 15,0-2-1-15,7-3-2 0,9-2 1 16,3-5 4-16,9-10-1 16,-1 0 1-16,5-5 5 15,0-12 0-15,-1-3 0 16,-4-2-6-16,-4-1-6 15,-7-2 1-15,-3 2 0 16,-8-4 3-16,-5 2 2 0,0-4 0 16,-13 0 1-16,-4 0 1 15,-5-4 0-15,-2 1 0 16,0 2 1-16,-3 0 4 16,2 5 11-16,-1 0-13 15,6 7 25-15,1 4-5 16,2 3-16-16,7 4-6 0,0 2 4 15,3 3-4-15,4 2-1 16,3 0-3-16,0 5-3 16,3 10 1-16,9 5 2 15,2 11 0-15,8 3 1 0,1 1 1 16,4 3-2-16,-1-1 2 16,5-3 2-16,-2-5-2 15,3-6 1-15,-2-3-5 16,1-8-16-16,1-6-14 15,-3-6-16-15,-2 0-70 16,-7-13-131-16</inkml:trace>
  <inkml:trace contextRef="#ctx0" brushRef="#br0" timeOffset="7921.417">30519 3946 381 0,'0'-3'38'0,"0"0"-10"0,0 0-13 15,0 3-7-15,0 0-4 16,0 0-5-16,5 6-2 16,2 3 2-16,3 7 1 0,0 3 1 15,1 0-1-15,2-1-22 16,-3-4-21-16,1-3-37 16,-3-10-65-16</inkml:trace>
  <inkml:trace contextRef="#ctx0" brushRef="#br0" timeOffset="8140.1509">30343 3735 386 0,'-11'-9'30'0,"3"1"-13"15,3 3-12-15,5 4-3 16,0 1-1-16,0 0-5 15,0 0 4-15,3 5-4 16,-1 4-6-16,-2 0-2 16,0 4-7-16,-2-3-10 0,-6-2-25 15,1-4-26-15,2-4-29 16</inkml:trace>
  <inkml:trace contextRef="#ctx0" brushRef="#br0" timeOffset="8608.8598">30461 3461 433 0,'0'-6'18'16,"0"-3"-3"-16,0 7-15 16,4 1-1-16,1 1 0 0,5 0 0 15,0 3 1-15,7 9-1 16,-3 6 1-16,4 5 0 15,3 8 0-15,1 3 0 16,3 1 1-16,-3 3 0 16,2-2-1-16,3-6 1 0,0-3-2 15,-1-6-7-15,4-5 2 16,1-5 2-16,1-5-1 16,-5-6-3-16,0 0-3 15,-1-4-5-15,-6-9-1 0,-3-1 13 16,-3-4 5-16,-3 0 3 15,-2-1-3-15,-4-3 1 16,-5-1 6-16,0 0 5 16,-1-1-4-16,-12 3 1 15,0 5 1-15,-2 3-2 16,-4 5 3-16,4 8-9 0,-4 0-2 16,4 10 0-16,0 10-1 15,2 7-1-15,0 2 1 16,6 3 0-16,7-5-17 15,0-2-20-15,9-6-33 16,11-11-61-16,2-8-24 0</inkml:trace>
  <inkml:trace contextRef="#ctx0" brushRef="#br0" timeOffset="8843.221">30914 3280 411 0,'-11'-3'31'15,"4"-1"-14"-15,3 4-10 16,4 0-6-16,0 7-3 0,4 7 0 16,7 8 2-16,5 6 1 15,4 6-2-15,1 0 2 16,4 3-2-16,2-1-21 15,2-4-31-15,-2-6-42 16,2-9-27-16</inkml:trace>
  <inkml:trace contextRef="#ctx0" brushRef="#br0" timeOffset="9265.0662">31383 3423 310 0,'1'-7'48'16,"-1"0"-33"-16,0-3-12 16,0 2-2-16,0-1 2 15,0-4 4-15,0-1-4 16,0 0-1-16,0-1-1 0,0 0-1 16,0 0 1-16,0 1-1 15,0 1 2-15,0 1-2 16,-3 1 0-16,-4-1 0 15,-1 3 0-15,1 1 0 16,-2 2 0-16,2 4 1 0,-2 2 0 16,-2 0 0-16,-1 5-1 15,-3 11-1-15,1 4 0 16,-2 10-3-16,4 4 1 16,-2 1 3-16,9 5-1 0,3-6 1 15,2-4 1-15,9-7-3 16,13-6 0-16,9-12-2 15,11-5 7-15,4 0 0 16,6-13 0-16,7-6-6 16,2-8-44-16,-4-3-73 15,-3-1-11-15</inkml:trace>
  <inkml:trace contextRef="#ctx0" brushRef="#br0" timeOffset="9796.2682">29449 4416 313 0,'0'0'32'16,"-4"0"-9"-16,2 0-14 0,2 0-1 15,0 0-4-15,2 2-5 16,8 5 0-16,7 7 1 15,7 8 0-15,3 6 1 16,3 10 0-16,4 8 0 16,0 6 1-16,4 2 3 0,-4-1 5 15,-2-1-7-15,-1-11-17 16,-4-7-31-16,-4-13-45 16,-5-12-72-16</inkml:trace>
  <inkml:trace contextRef="#ctx0" brushRef="#br0" timeOffset="10843.0764">29271 4457 419 0,'-9'-14'10'0,"-3"-4"0"15,0 0-8-15,5 0 0 16,4-3 3-16,-1-2 3 16,4-4-2-16,0-2-2 15,13-3-4-15,5-3 0 16,5-5-1-16,8-3 2 0,5-1-3 15,6-5 4-15,9-1-1 16,2 0 0-16,5-1-2 16,3 1 2-16,4 0-2 15,2 0 1-15,-1 1 0 0,2-3 0 16,0 2 0-16,3-3 0 16,0 1 1-16,6-3-2 15,1-1 1-15,0-3 0 16,7-1-1-16,1-1-1 15,6-4-9-15,-1 2 3 16,1 0-3-16,-2 4-3 0,-2 4 13 16,-4 5 2-16,-7 2-2 15,-9 3 2-15,-7 2 0 16,-8 6 2-16,-9 1 2 16,-3 6 3-16,-9 3-2 15,-2 4-2-15,-5 3-1 16,-2 3-2-16,-1-1 0 0,-2 5-1 15,-4 3 1-15,-1 1-1 16,-1 2 0-16,-2 4 0 16,1 0 0-16,-1 1 0 15,5 2 0-15,-2 0 0 0,6 5 0 16,0 5 0-16,5 5 0 16,3 5-1-16,6 5 1 15,6 5 0-15,-2 6 0 16,1 2 0-16,2 2-1 15,-3 2 2-15,-2 1-1 0,-3-6 0 16,-3 1 0-16,-2-1 1 16,-2-2-1-16,-2 0 0 15,-1-2 0-15,1 3 0 16,-4 2 2-16,1-5-2 16,-2 1 0-16,-1 0 0 15,1-3 1-15,-8-3-1 16,0-3-4-16,-7 2-7 0,-5 0 2 15,0 0-1-15,-15-1 1 16,-9 1 5-16,-11 2 3 16,-8 2 1-16,-6 3 0 15,-6 1 0-15,-8 0 1 0,-4 3-1 16,-3 2 0-16,-5 3-1 16,-2 4-1-16,-4 5-10 15,2 1 3-15,-2 4 8 16,2-1 1-16,2 0 5 15,-2-1 7-15,7 1-7 0,-2-1-4 16,-1-2-1-16,-1 1 0 16,-2-4 0-16,-1 2-3 15,-3-1-7-15,2 0 6 16,-1-3 5-16,1 2 5 16,4-4 18-16,1 0-7 15,9 1-10-15,-3-4-6 16,6 0-1-16,-2-4-10 0,-1-6-38 15,-4-4-127-15</inkml:trace>
  <inkml:trace contextRef="#ctx0" brushRef="#br0" timeOffset="13030.5252">26427 7434 127 0,'-4'-5'9'0,"1"-2"4"0,1 2-5 16,-2-3-9-16,4 1 1 16,0 2-4-16,0-1-4 15,0 1 3-15,0 3 19 16,0 0 10-16,0 2 8 15,0 0 19-15,0 0-16 0,0 0-13 16,0 0-9 0,4 0-11-16,-1 0 0 0,1 4 5 15,3 1-3-15,2 5 5 16,2-2-2-16,1 5 4 16,6 3 1-16,3 5-2 15,1 4 2-15,5 4-3 16,4 9 2-16,1 0-4 0,-2 9-3 15,3 1-2-15,-4 2 0 16,1 0-2-16,-1-1 1 16,-4 1 0-16,2-3-1 15,2 0 3-15,2-4 3 16,-1-5-1-16,-1-4-2 0,3-1 0 16,-3-5-2-16,-2-3 0 15,-4-4 0-15,2 1 0 16,-8-8-1-16,-5 0 1 15,0-1-1-15,-2-4 0 16,-5-3 0-16,-2-1 1 0,-1-4-1 16,0-1-10-16,0 0-18 15,-1 0-12-15,-1 0-3 16,0 0 14-16,0-4-59 16</inkml:trace>
  <inkml:trace contextRef="#ctx0" brushRef="#br0" timeOffset="14452.2635">26328 7661 187 0,'-7'0'3'16,"-3"0"43"-16,2 0-11 16,1 0-18-16,1 0-8 15,5 0-6-15,-5 0-2 16,4 0 1-16,-2 0-1 0,1 0 0 15,1 0 0-15,0 0 2 16,1 0 16-16,-1 0 4 16,2-7-8-16,0-6-6 15,0-3-4-15,0-5-3 16,0-4 4-16,3-2 0 0,1 0 4 16,-1 1 1-16,1 1 1 15,-1 2-1-15,2-1-1 16,-4 3 1-16,3-1-1 15,-1 1-3-15,3 1-3 0,-3 2-1 16,1 2-1-16,-3 4-1 16,3 3 1-16,-1 4-3 15,0 5 1-15,2 0 0 16,4 5-1-16,4 9 0 16,8 8-1-16,3 5-19 15,8 4-16-15,7-2-48 0,6-4-155 16</inkml:trace>
  <inkml:trace contextRef="#ctx0" brushRef="#br0" timeOffset="15827.1677">26240 7477 83 0,'0'0'19'0,"0"0"-9"15,3 0-6-15,1 0 2 16,1 0-4-16,1-2-1 0,-1 1 0 16,2-3-2-16,4-2 2 15,-3 3-1-15,0-2 3 16,-1-2 9-16,2-1-1 15,1 1 16-15,-2-3 0 16,5-1 12-16,7-5-12 16,2 0-2-16,6-2-2 0,6 0-9 15,9-2-6-15,3 2-6 16,5 2-1-16,0 4 0 16,-5 1 0-16,-1 4-1 15,-7 5 1-15,-1 2-14 16,-6 0-25-16,-3 0-38 0,-7-3-48 15</inkml:trace>
  <inkml:trace contextRef="#ctx0" brushRef="#br0" timeOffset="16374.0514">26944 9029 342 0,'-5'0'45'0,"1"0"-8"0,0 0-23 16,4 0-8-16,0 0-6 15,6 7 0-15,6 6 0 16,3 2-1-16,4 7 2 16,3 3-1-16,0 4 0 15,0 3-1-15,2 2 2 0,-2-1 0 16,-3-3-4-16,-2-3-14 15,-4-4-10-15,-3-4-12 16,-6-7 1-16,-4-6-10 16,0-5-37-16,-6-1-11 15</inkml:trace>
  <inkml:trace contextRef="#ctx0" brushRef="#br0" timeOffset="16577.1131">26983 9252 256 0,'-23'-20'44'16,"2"-2"17"-16,-3-4-16 15,6-2-19-15,4-1-10 16,-1-5-1-16,5-5-4 0,4-4 0 16,6-7-5-16,0-5-5 15,11-4 2-15,11 2-5 16,6 2 2-16,5 5-2 16,4 10 2-16,-3 12-1 15,-3 7-13-15,-1 6-33 0,-8 6-52 16,-6 4-139-16</inkml:trace>
  <inkml:trace contextRef="#ctx0" brushRef="#br0" timeOffset="16795.8446">27100 9182 363 0,'0'-13'19'16,"0"-4"-10"-16,9-1-9 15,6-5-2-15,7 0 0 16,2-5-15-16,3 0-47 16,-7-2-103-16</inkml:trace>
  <inkml:trace contextRef="#ctx0" brushRef="#br0" timeOffset="17155.2445">27207 9010 174 0,'-5'0'223'0,"0"0"-197"16,3 0-12-16,2 0-13 15,4 0-1-15,7 10-2 16,3 8 3-16,4 4 0 0,0 2-1 16,0-1 0-16,-2 1-9 15,-3-8 0-15,-4-3 3 16,-4-5 5-16,-2-7 0 16,-3-1 2-16,0 0 20 15,0-8 7-15,-5-6-10 0,-2-2-3 16,-4-4-1-16,2-2-4 15,-3-3-1-15,-1 4-5 16,4 2-4-16,0 1 0 16,2 5 0-16,1 2-25 0,6 4-15 15,0 0-19-15,6 0-79 16,3 0-33-16</inkml:trace>
  <inkml:trace contextRef="#ctx0" brushRef="#br0" timeOffset="17561.4316">27377 8885 287 0,'0'-4'69'0,"0"0"-15"16,0 2-27-16,0 2-9 15,0 0-15-15,5 0-4 16,8 6 1-16,-1 5 0 16,4 1 0-16,4 1 1 0,0 1-1 15,-3 0 1-15,3-3-2 16,-1-2 0-16,0-2-7 15,1-4 1-15,-4-3-1 16,0 0 3-16,0-1-2 0,-3-8 3 16,-1-4-1-16,-2 1 4 15,-5-3 2-15,-3-3 0 16,-2 3 0-16,0-7 3 16,-5 2 0-16,-5-1-1 15,1 3-2-15,-1 4 2 16,0 0-1-16,3 5 2 15,2 4-1-15,3 1-1 0,2 4-1 16,0 0-1-16,0 0-2 16,2 9 2-16,7 2 0 15,4 3 0-15,3 0 0 16,2 0 0-16,3 1 0 16,2-5-8-16,4-1-17 0,-1-5-22 15,1-4-30-15,-6-2-61 16</inkml:trace>
  <inkml:trace contextRef="#ctx0" brushRef="#br0" timeOffset="17748.903">27890 8637 372 0,'-4'-6'18'15,"1"1"21"-15,3 3-24 0,0 2-14 16,3 0-1-16,8 7 0 15,3 7-1-15,1 2 2 16,-3 0 0-16,3 4-23 16,-8-4-39-16,-2-7-80 15</inkml:trace>
  <inkml:trace contextRef="#ctx0" brushRef="#br0" timeOffset="17905.1907">27682 8556 386 0,'-20'-18'18'0,"6"-1"-14"15,3 1-3-15,7 2 0 16,2-2-30-16,2-3-107 16</inkml:trace>
  <inkml:trace contextRef="#ctx0" brushRef="#br0" timeOffset="18201.9935">27881 8185 297 0,'8'0'59'15,"-3"0"-40"-15,7 1-20 16,3 9 4-16,2 4 0 15,7 4-1-15,-2 5 3 0,0 8-3 16,-1 4-1-16,-3 4 1 16,-2-1-2-16,-2-1 2 15,0-5 0-15,0-7-2 16,3-9 0-16,0-10-6 16,2-6 2-16,2-4 2 15,1-14-4-15,-3-7-30 0,2-5-22 16,-6-2-45-16,-5 2 11 15</inkml:trace>
  <inkml:trace contextRef="#ctx0" brushRef="#br0" timeOffset="18405.1059">28235 8267 97 0,'-20'-2'2'15,"-4"2"15"-15,0 0-10 16,-5 7-2-16,-3 4-1 16,-3 5 4-16,1 4 2 15,0-2-1-15,0 1 7 16,3-4 5-16,10-3 24 0,3-5 13 15,9-3-7-15,9-4-16 16,0-2-10-16,18-13-24 16,7-2 2-16,9-10-11 15,7 1-29-15,1-5-35 16,-1 1-29-16,-5 5 7 0</inkml:trace>
  <inkml:trace contextRef="#ctx0" brushRef="#br0" timeOffset="18905.1177">26369 9298 301 0,'-7'0'30'16,"0"0"-1"-16,4 0-18 16,3 0-9-16,0-2-2 0,0 0 2 15,3 2 0-15,4 0-2 16,2 0 2-16,6 6-3 16,4 8 0-16,6 10 0 15,6 9 9-15,8 9 2 0,4 13 6 16,8 5-5-16,-1 2-6 15,-1 3-2-15,-5-5-1 16,-2-8 0-16,-8-9 1 16,-5-6-1-16,-5-6-1 15,-5-4 0-15,-4-6-5 16,-5-5-31-16,-7-9-52 0,-3-7-82 16</inkml:trace>
  <inkml:trace contextRef="#ctx0" brushRef="#br0" timeOffset="20108.1208">26204 9432 320 0,'-10'-13'31'0,"-3"-5"-4"16,6 5-9-16,5-4-5 15,2-3-11-15,5-5-1 0,12-5-1 16,9-9 1-16,10-7-1 0,9-5 0 0,4-5 2 31,4-3 1-31,3 0-3 16,-2 2 1-16,-3 3-1 0,-4 4 0 0,-1 0 0 15,-5 4 1-15,0-2-2 0,1 0 1 16,4 0 0-16,5-6 1 31,6-1 0-31,6-2-1 16,5 0 0-16,2 2 1 0,0 2-1 0,0 7 0 16,-5 5 0-16,-2 4 0 0,-4-1 0 15,0 3 0-15,-1-1 0 31,3-3 0-31,2-1 0 16,3-6 0-16,0 2 1 0,-1 1-1 0,-2 4 0 16,-9 1 0-16,-10 6 1 0,-10 6-2 15,-10 2 2-15,-7 6-1 16,-7 2 6-16,-5 4 9 16,0-3-2-16,3 7-5 15,3-2-5-15,3 2-3 16,4 1 0-16,-1 2 0 0,5 3 1 15,-2 0-2-15,-1 2 2 16,0 0-2-16,-3 7 1 16,0 3 0-16,2 5-1 15,2 2 1-15,0 7 0 16,2 1 0-16,-3 1 0 0,3 6-1 16,-1 1 2-16,0 2-1 15,3 1 0-15,-1 5-1 16,3 0 2-16,-5 0-1 15,2-1 0-15,2-2 0 16,-3 0 0-16,4-4 1 16,-6 0-2-16,1-2 2 0,-1-2-1 15,-6-2 0-15,0 1 1 16,-5 0-1-16,-2-2 0 16,-2-2 2-16,-1 0 2 15,-2-4-2-15,-2 0-1 16,1-1 0-16,-1 0 1 0,0-2-1 15,-5-1 0-15,-5 3 1 16,-5 1 0-16,-4 4-2 16,-1 2 1-16,-2 1-1 15,-3 5 0-15,0-1 0 16,0 0 0-16,-2 4 1 0,0-3-3 16,-2-1-2-16,-2 1 4 15,-3-3-1-15,-5 1 1 16,-2 0 1-16,-6 3-1 15,-5 4 0-15,-3 3 0 16,-11 6 0-16,2 0 0 0,-1 2-1 16,0-3-3-16,1 2 3 15,6-4 1-15,-1 1-1 16,-2 0-6-16,2 1-1 16,-2 0 1-16,-2 0 0 15,-2-2 4-15,1 0 2 0,1-4 1 16,2-1 0-16,3-6 0 15,5 2 1-15,4-3-1 16,0 0 0-16,0-2 0 16,0 6 0-16,-1 0 0 15,-4 1 0-15,2 2 0 16,-3-3 0-16,6 0 0 0,2-6 0 16,11-7 7-16,4-3 4 15,10-6-1-15,6-5-2 16,5-3-6-16,4-1-2 15,3-2-6-15,1-1-37 0,-4-2-89 16</inkml:trace>
  <inkml:trace contextRef="#ctx0" brushRef="#br0" timeOffset="21608.0894">27959 9464 202 0,'-4'-9'60'0,"2"-2"-37"0,1 3-8 15,-4 0-6-15,3 1-2 16,-1 2 2-16,1 0 0 16,0 1-3-16,1 2 2 15,-1 0 0-15,0 0-1 0,2 1 2 16,-2-1 0-16,1 2 3 16,1 0 0-16,-2-2-1 15,2 0 3-15,0 2-3 16,0 0-5-16,0 0-5 15,0 0 0-15,0 0-3 0,0 0 1 16,2 7 1-16,5 5-1 16,1 1 1-16,4 5 1 15,0 2-2-15,5 4 2 16,-2 1-1-16,2 1-1 16,0 1 2-16,2 0-1 15,1 1 0-15,1-1 0 16,2 3 0-16,2 0 0 0,-1 4 1 15,2 2-1-15,1 3 1 16,5 1-1-16,-3 0 2 16,4 2-3-16,1-3 2 15,1-2 0-15,-1-1-1 0,-2-2 1 16,-2-2-1-16,-3-2 1 16,-4-1-1-16,-3 0 2 15,-2-5-2-15,-4 0 1 16,-3-3 0-16,-3 2-1 15,-5-5-24-15,-3-5-40 0,-13-8-98 16</inkml:trace>
  <inkml:trace contextRef="#ctx0" brushRef="#br0" timeOffset="22233.0558">27863 9632 205 0,'-8'0'33'16,"2"0"19"-16,-1 0-32 15,0 0-15-15,0 0-2 16,0 0-2-16,1 0 0 16,2 1 0-16,1-1 1 0,-1 0 19 15,4 0 5-15,0-3-12 16,0-6-6-16,0-2-4 16,2-3-2-16,3-4-1 15,0 0 2-15,0-3-2 0,0 0 9 16,0-1 8-16,0-2-4 15,4 3-2-15,-2-2-5 16,4 2-1-16,-2 2-2 16,-2 2-1-16,0 6-2 15,-1 1 1-15,-1 6-1 16,2 2-1-16,4 2 0 0,4 2 0 16,7 12-1-16,6 2 1 15,6 6-11-15,7 5-7 16,4-1-12-16,4-1-48 15,1-8-123-15</inkml:trace>
  <inkml:trace contextRef="#ctx0" brushRef="#br0" timeOffset="23076.7213">27986 11157 187 0,'0'1'37'0,"1"-1"-13"0,5 0-22 15,-3 0 12-15,4 0 1 16,-4 2 7-16,-1-2-4 16,1 0 4-16,-3 0 0 15,0 0 5-15,0-7-11 16,0-7-11-16,0-2 7 0,-3-9 2 15,0-2-3-15,-3-7 1 16,0 0-3-16,-5-5-1 16,1 0-1-16,2-2-1 15,-1 6 0-15,4 2 0 16,2 4-5-16,3 4 2 16,5 4 1-16,10 5-2 0,9 3-3 15,6 6 0-15,4 7 0 16,6 0 2-16,0 17-2 15,-1 10 0-15,-5 4 1 16,-2 5-1-16,-3 3 2 16,-2-3-2-16,-3-2 1 0,-3-4 1 15,2-3-2-15,-4-6-5 16,-2-5-7-16,0-5-16 16,-9-4-4-16,-3-3-38 15,-5-4-53-15,-3-7-84 16</inkml:trace>
  <inkml:trace contextRef="#ctx0" brushRef="#br0" timeOffset="23717.2994">27994 11107 302 0,'-14'0'23'15,"1"0"27"-15,8-6-17 16,5-4-16-16,5-6-12 15,15-6-5-15,9-5 2 16,9-3-2-16,1-2 1 16,5 0-5-16,-2 2-10 0,-3-1-5 15,2 4-7-15,-14 2 3 16,1 5 17-16,-7 0 6 16,-4 3 2-16,-3 5 2 15,-5 1 12-15,-1 6 5 0,-5 0 0 16,0 5-1-16,3 0-12 15,1 0-5-15,4 7-3 16,1 7 0-16,7 11 0 16,1 7 0-16,4 5 1 15,3 6 0-15,0 7 0 16,2 0-1-16,-4-3 0 16,-2-8 1-16,-3-7 0 0,-6-7 0 15,-3-7-2-15,-5-11 2 16,-5-5-1-16,-1-2 1 15,-1-2 4-15,-10-7 13 16,-7-9-15-16,-6-3-3 0,-6-6 1 16,-3-2-1-16,-1-1 1 15,-1 0-1-15,-1 1 0 16,5 3 7-16,4 1 0 16,4 0-2-16,7 3 0 0,5-1-4 15,7-4 0-15,4 0-1 16,15-2-1-16,11 0 0 15,9 2 1-15,4 1-2 16,6 7 2-16,-5 11 0 16,-4 5 0-16,-9 3-2 15,-8 6 1-15,-6 16 0 0,-8 3-1 16,-5 1-3-16,-3 6-9 16,-9 0-2-16,-2-2-6 15,4-3-20-15,0-7-11 16,5-11-51-16,2-8-63 15</inkml:trace>
  <inkml:trace contextRef="#ctx0" brushRef="#br0" timeOffset="24154.7653">28683 10702 277 0,'10'-6'70'15,"-5"-1"-28"-15,4 4-34 0,4 3-9 16,3 7 2-16,4 8-2 15,3 7 2-15,2 5-1 16,2 3 1-16,-2 1-1 16,1-5-8-16,-6-2-6 0,0-6 9 15,-6-6 2-15,-6-3 3 16,-1-5 0-16,-7-3 1 16,0-1 1-16,-3-1 16 15,-14-12-13-15,-4-3-3 16,-6-4-6-16,-7-5-1 15,-1-4-1-15,-2 0 5 16,4-3 2-16,5 1 2 0,3 2 5 16,5 3 3-16,10-1 6 15,4 4 1-15,6 0-7 16,4 2-8-16,13 1-2 16,7 3 1-16,5 5-1 0,1 9 0 15,1 3 0-15,-1 3-3 16,-4 15-1-16,-5 3 1 15,-6 4 2-15,-5 4-1 16,-5 0-9-16,-5-5-14 16,0-1-27-16,-5-5-45 0,-7-7-44 15</inkml:trace>
  <inkml:trace contextRef="#ctx0" brushRef="#br0" timeOffset="24357.9653">28902 10283 344 0,'19'-20'43'15,"-3"8"-15"-15,2 4-21 16,2 8-4-16,3 3-2 0,2 9 2 16,0 8-3-16,2 3 1 15,0 0 0-15,0 0-12 16,-3-2-40-16,-5-4-54 15,-2-10-74-15</inkml:trace>
  <inkml:trace contextRef="#ctx0" brushRef="#br0" timeOffset="24717.2744">29277 10338 340 0,'1'-18'6'15,"-1"-1"37"-15,0-6-28 16,2 0-6-16,0 0-3 16,0-2 2-16,-1 2-3 15,-1 2-3-15,0 0 0 16,0 3-1-16,0 4-1 0,0 3 0 16,-1 5 0-16,-5 2 0 15,-3 6 1-15,-2 0-1 16,-3 13-1-16,-4 6-2 15,-4 12 1-15,5 2 1 16,-1 5 1-16,7 1-1 16,8-3 0-16,3-7 1 0,7-6 0 15,16-7-2-15,6-9 4 16,7-7-5-16,6 0 3 16,11-16 3-16,3-7-7 15,6-6-8-15,1-3-7 0,-3-2-9 16,-7 0-39-1,-6 4-82-15</inkml:trace>
  <inkml:trace contextRef="#ctx0" brushRef="#br0" timeOffset="25123.5153">27531 11030 370 0,'0'13'12'15,"2"5"-10"-15,14 4-2 0,5 7 1 16,10 3 2-16,6 4 3 16,7 2 1-16,0 2-3 15,2 3-3-15,0 4 0 16,-4-4 0-16,-1 1-1 15,-7-5-12-15,-2-3-28 0,-10-9-33 16,-8-11-68-16</inkml:trace>
  <inkml:trace contextRef="#ctx0" brushRef="#br0" timeOffset="26014.0524">27409 11128 378 0,'-5'-17'18'0,"5"-7"-3"15,15-6-11-15,16-4-1 16,11-9-2-16,11-7-1 15,14-5 2-15,8-6-1 0,13-6 0 16,9-4-1-16,11-3 0 16,0-3 2-16,3-1-2 15,-3 1 0-15,-4 6 0 16,-7 5 1-16,-7 2-2 16,-3 6 1-16,-2 3 0 0,-6 2 0 15,-2 3 0-15,-3 2 0 16,-1 0 0-16,-5 3 0 15,-5 6 0-15,-3 5 1 16,-11 5-1-16,-9 8 0 16,-4 4 1-16,-7 5-1 0,-7 5 0 15,-2 4 2-15,-3 1-1 16,3 2-1-16,4 0 0 16,-3 0 1-16,6 3-1 15,0 8 0-15,4-1 0 16,-1 5 0-16,1 3 0 0,-1 3 0 15,1 8 0-15,-3-1 0 16,1 8 0-16,2 0 1 16,1 3 0-16,2-1-2 15,0-1 1-15,0-1 0 16,0-2 1-16,2-2-1 16,-3-2 0-16,-2-2 0 0,-2 3 0 15,-5-3 0-15,-2 2 0 16,-4-2 0-16,-6 0 1 15,-5-3-1-15,-3-2-4 16,-4 1-2-16,-4-3-2 16,-10 0 0-16,-9 2 1 0,-8 1 4 15,-10 2 1-15,-6 3 2 16,-7 3-2-16,-7 3 2 16,-2 1 0-16,-3 3 0 15,-1 1 0-15,-1-4 2 16,-1 5 3-16,1-3-2 0,-1 0 1 15,-5 3-1-15,0 0 0 16,-1 1 3-16,-8 3-3 16,0 0-1-16,0 2-2 15,-4-5 1-15,3 3-1 16,-1 0 0-16,1 1 1 16,3 0-1-16,8 3 0 0,-1 1 3 15,6-2 1-15,-2 4 2 16,0-1-3-16,1 1-2 15,1 1 0-15,0-1 0 16,4-4 0-16,2-3-1 16,10-9-9-16,2-14-53 0,2-7-168 15</inkml:trace>
  <inkml:trace contextRef="#ctx0" brushRef="#br0" timeOffset="29685.6691">29421 4327 302 0,'0'-8'34'15,"-1"3"-22"-15,-4 2-10 16,3-1 11-16,-3 1 3 0,5-1-4 16,-2 0-6-16,2 1-7 15,0 1-18-15,-4 2-27 16,1 0-24-16,-3 0-25 16,-1 2 7-16</inkml:trace>
  <inkml:trace contextRef="#ctx0" brushRef="#br0" timeOffset="32076.124">29284 4331 128 0,'-15'5'9'16,"1"0"-13"-16,-1-1-23 15,3 1 0-15,3-3 20 16,4-2 14-16,3 0 38 15,2 0 11-15,0-2-8 0,0-2-6 16,0 1-8-16,0 1-2 16,0 2-5-16,0 0-9 15,0 0-3-15,0 0-7 16,0 0-4-16,0-2-3 16,2 2-2-16,1-2 0 15,4 2 0-15,0 0 1 16,5 0-1-16,-4 0 1 0,5 4 0 15,1 3 0-15,0 6 2 16,5-3 3-16,-4 5-2 16,4 1 1-16,0-4-2 0,-2 3-1 15,1-1 0-15,1-1-1 16,-1 2 1-16,0 0-1 16,2 2 0-16,0 5 2 15,-1 1-1-15,1-2 1 16,-4 5 1-16,0-2 1 15,1-2 0-15,-3-1-3 0,0-3 1 16,-1-1-1-16,-1-7-1 16,0 3 1-16,2-3-1 15,-4-1 0-15,5 4 0 16,-3-1 0-16,1 6 0 16,1-2 1-16,1 2-1 15,-1-4 0-15,-4 0 0 0,2 1 0 16,-2-4 0-16,-1-2 0 15,-3-3 1-15,1 1 0 16,-4-1-2-16,3-2 1 16,-3-1 0-16,1 1 1 0,0-1-1 15,-2 1 0-15,3-3 2 16,-3 3 0-16,5-2 3 16,-2-1 0-16,0 4-5 15,3-4 1-15,-1 1 0 16,0 1 0-16,0-3-1 0,1 4 0 15,-1-4 0-15,-2 3 1 16,-1 1-1-16,-1-4 0 16,2 2 0-16,-3-1 0 15,2-1 0-15,0 0 1 16,-2 0-1-16,-2 0 0 16,1 0 1-16,1 0-1 0,-2 0 1 15,0 0 0-15,0 0 6 16,0 0 0-16,0 0-4 15,0 0-3-15,2 0 1 16,-2 0-2-16,2 0 1 0,-1 0 1 16,1 0-2-16,0 0 2 15,3 0-1-15,-1 0 0 16,2 0 0-16,1-5-1 16,3-4-2-16,5 1 1 15,1-5-1-15,4-2 2 16,2 1 1-16,2-1-1 0,1-2 1 15,4 5 0-15,-2-4-1 16,-2 5 1-16,3-5 0 16,2 2 0-16,-1-3 0 15,5-2-5-15,3-2-2 16,3-3 0-16,2 0 0 16,0-5 4-16,1 0 1 0,-1 3 0 15,-1 0 0-15,2 4 3 16,-5-2-2-16,1 3 1 15,-1 1 1-15,-3-1-1 16,4 1 0-16,-2-2-1 0,-1 1-8 16,3 0 1-16,-1-2 4 15,-3 3 4-15,2-3 1 16,-1 1-1-16,-4 2 1 16,-1 1 0-16,-2 0-2 15,-4-3 2-15,0 2 0 16,-2-1-1-16,1-1 1 0,-3-2-1 15,5 4 0-15,-4-5 1 16,7 2 0-16,-4 1 1 16,3 3 3-16,-1-2 0 15,-2-1-3-15,4 2-1 0,-3-1-1 16,4 0 1 0,-1-2-1-16,5 2 0 0,3-3 0 15,0 1 0-15,3-2-1 16,-1 1 1-16,4-1-2 15,-3 2 0-15,-1-1 0 16,3 1 2-16,-6-1 0 0,-2 3 0 16,1-2-2-16,-1 2 2 15,-5 1 2-15,0 0-2 16,-4 2 0-16,-1-2 0 16,-7 5 0-16,2-2-2 15,-7 5 0-15,-3-4 1 0,0 7 1 16,-2-2 0-16,-3 2 0 15,-3 4 1-15,3 0 0 16,-4-1 0-16,0 1 1 16,0 0-1-16,0 1-1 15,0-3 2-15,0 0-1 0,0-2-1 16,0 2 0-16,0-2-1 16,0 2 3-16,0-2-1 15,0-2 2-15,-2 1 3 16,-3-2 0-16,0-2-1 15,-2 0 1-15,0 0-5 0,1-2 0 16,0 2-1-16,3-4-2 16,-1 2-2-16,-1 1 2 15,0 1 0-15,-3-2 4 16,1 0-2-16,-2-2-2 16,1 2 2-16,-4-4 2 15,2-1-1-15,-3-4 2 0,2 2-1 16,1-4-2-16,-2 0 0 15,0 4 0-15,2-2 0 16,-3 2 0-16,-1-1 0 16,-1 3 0-16,-1 2 0 15,0-3 0-15,-4 2-1 0,4 2 1 16,-3 1-1-16,0-3 0 16,3 4-2-16,0 2-2 15,-1 2 0-15,4-1 4 16,-2 2 1-16,2 5 0 15,1-2-1-15,3 1 2 0,-2 2-2 16,4 1 1-16,-2 3 0 16,3-1 0-16,1-2 0 15,0 4 0-15,0-4-7 16,0 2 0-16,-2 1 3 16,0 1 3-16,0 0 0 0,-1 0 0 15,-5 0 1-15,0 0-2 16,-3 3 0-16,-3 5-1 15,-1 2-8-15,-2 1-4 16,-2 0-6-16,0 3 2 16,-5 0 5-16,0 2 2 0,-5 0 3 15,0 0 1-15,2 4 5 16,-5-2 3-16,1 0 0 16,2 1 3-16,-1 1 5 15,2-1-2-15,-2 1-2 16,1 2-2-16,-5 0-1 15,0 1-1-15,-4 5 1 0,-1 0-1 16,-2 1 0-16,-3 3 0 16,1 0 1-16,-4 0-1 15,1-1 0-15,7-1 0 16,3-4 2-16,3 1-2 16,4-4 0-16,0 3 0 15,5-2 0-15,-4 1 0 0,1 0 0 16,-2 2 0-16,-3-2 0 15,-2 2 0-15,0-2 6 16,0 1 7-16,0-1 0 16,0 0-9-16,3-1-3 0,-1-1 0 15,3 0 0-15,-2 2-1 16,0-2 0-16,0 1 1 16,0 1-1-16,2 1 0 15,0-1 0-15,2 2 0 16,-1-4 1-16,4 2 5 0,1 0 1 15,2-2-1-15,1 1-2 16,-4 4-4-16,3-3 1 16,-4 1-1-16,3 1 0 15,-2 3 0-15,0-1-1 16,2 2-3-16,0-1-3 16,2 0-5-16,4-1-12 0,2-4-24 15,4-7-59-15,2-5-53 16</inkml:trace>
  <inkml:trace contextRef="#ctx0" brushRef="#br0" timeOffset="32951.0576">27601 5595 302 0,'-7'4'44'0,"0"-1"-31"15,0-3-12-15,1 2-3 16,6-1 0-16,0-1 1 16,0 0-10-16,8 0-62 15,2-5 21-15</inkml:trace>
  <inkml:trace contextRef="#ctx0" brushRef="#br0" timeOffset="35232.1477">29776 4932 99 0,'3'0'136'16,"-1"0"-98"-16,3 0-38 0,-1 0-27 16,1-5 22-16,1 1 5 15,-1 1 4-15,0-1-3 16,1 0 0-16,-1 1 1 16,-2 1 2-16,0 0 8 15,-1 2-5-15,-2 0-2 16,2 0 3-16,-2 0 2 0,3 0 9 15,-1 0-2-15,1 0-1 16,3 0-6-16,2 0-3 16,0 0-5-16,3 4 1 15,-1 3-1-15,3-2-2 16,-2 4 1-16,-1 0-1 16,3 4 0-16,-1-1 1 0,0 2 0 15,0 2 0-15,0-3 4 16,1 3 1-16,1-2-2 15,-2 2-3-15,0-2-1 16,0 3 1-16,-1-2-1 0,-2 3 2 16,-2 0 0-16,1 0 0 15,-5 2-1-15,1-2 3 16,-2-1-1-16,1-1-1 16,-1-2 2-16,-2 2 2 15,0 0-4-15,2-4 1 0,-2 2-3 16,0 1 1-16,0 2 0 15,0-2-1-15,0 5 4 16,-6-2 0-16,3 4 1 16,-4-3-5-16,1-1 3 15,-1 0-3-15,0-1 2 16,2-2-1-16,-1-5-1 0,0 3 0 16,3-4 1-16,-1 0-2 15,1 2 2-15,-1-1-2 16,1 1 2-16,-2 1-1 15,1 3 1-15,-4-1-2 0,3-1 1 16,-2 1 1-16,2 0-1 16,-3-2 0-16,3 1-3 15,1-2 0-15,-1-2 4 16,3 0-2-16,-1-3 1 16,1 2 1-16,0 1-1 15,2-2 0-15,-3 0 0 0,1 0 0 16,2-1 0-16,-4 2 0 15,2 0-1-15,-2-3 2 16,3 2-1-16,-3 0 0 16,2 1 1-16,1-1 2 15,-1-1-1-15,0 4-2 16,-1-2 0-16,1 1 1 16,-2 2-1-16,0-2 0 0,1 4 0 15,-1-3 0-15,1 3 1 16,1-1-1-16,-3 1 0 15,1-1 0-15,2-1 0 0,-1 3 0 16,0-3 0-16,0 3 0 16,1-3 1-16,-1 1-1 15,1 1 0-15,0-3 0 16,-3 5 0-16,3-3 0 16,-3 1 0-16,1 1 0 15,-2-1 0-15,1 1 0 0,0 2 0 16,0 0 0-16,-1 0 1 15,1 4-1-15,-1-4 0 16,1 3 0-16,-2 1 1 16,2-4-1-16,-1 8 0 0,0-7 0 15,1 3 1 1,-2 1-1-16,2 2 0 0,0-3 0 16,-3 2 0-16,1 0 2 15,1 0-2-15,-1 2 0 16,2-2 1-16,-1 3 2 15,-1 0-2-15,0 0 1 0,2 2 0 16,-6-1 1-16,4 0-1 16,-2 1-1-16,-2 2 0 15,0-3-1-15,-1 2 1 16,-1-2-1-16,1 3 0 16,1 3 2-16,-2-1 0 0,3 1 0 15,-1 2 2-15,0-2-2 16,0 3 0-16,0 1-1 15,0 0-1-15,1-2 1 16,-1 3-1-16,0-1 0 16,2-2 0-16,1 0 1 0,-2-4-1 15,5-1 0-15,-2-1 0 16,2-3 0-16,3 0 0 16,2-1 0-16,0-1-1 15,0 0 0-15,-2 2 1 16,-1-2 1-16,3 0-1 0,-1 4 0 15,-1-1 0-15,0 4 0 16,1 0 0-16,1-2 0 16,-2 4 0-16,2 1 0 15,0-3 0-15,0 5 0 16,0 0 0-16,0-5 0 0,0 5 0 16,0-3 0-16,0 1 1 15,0-1-2-15,2 3 1 16,-1-5 0-16,3 4 1 15,0-2-1-15,0 1-1 16,1 0 1-16,-2-1 0 16,3 0-2-16,-5 3 2 0,5-3 1 15,0 3-1-15,-1-1 1 16,-2 5-1-16,3 0 2 16,-3 3 1-16,1-1-1 15,1 2 0-15,-3-3-2 16,4 2 3-16,-3 0-3 0,1 0 0 15,3-2 1-15,-2 2 0 16,2-2 0-16,1 2 2 16,-1-2 0-16,0 2 1 15,0-2-2-15,1 0-1 0,-3-3-1 16,2-1 1-16,0 0-1 16,1-5 2-16,-3 0-1 15,2-3 0-15,-2-5-1 16,0 2 1-16,0-5-1 15,2-3 0-15,-2-4 1 16,-3-1-1-16,3-4 2 0,-3 1-2 16,-1-4 0-16,1 1 0 15,0-1-3-15,0-1 1 16,-2 1 1-16,1 1 1 16,1-3 0-16,-2 1-6 15,3-1-7-15,-2-1-8 16,1 0-7-16,0-2-13 0,0 1-10 15,-2-1-7-15,0 0-82 16</inkml:trace>
  <inkml:trace contextRef="#ctx0" brushRef="#br0" timeOffset="35950.8424">29421 9503 304 0,'0'0'100'0,"0"0"-96"15,0 0-31-15,0 0 11 16,0 0 19-16,0 0 9 15,0 0-8-15,0 0-7 0,2 0-1 16,0 0 7-16,2 0 8 16,2 0 7-16,2 0-1 15,1 0-3-15,2 0-1 16,3 5 0-16,0 0-3 16,-1 1-8-16,4 5-1 15,-3 2-1-15,0 1 1 0,4 1 0 16,1 6 0-16,-4-1-1 15,4 2 1-15,-4-2 1 16,0 0 1-16,1-6 0 16,-3-2-3-16,-3-3 0 0,1-6 0 15,2-1-1-15,-3-2-1 16,1 0 3-16,2-2-2 16,-1-8 2-16,0-4-1 15,-2-6 4-15,-1-5-1 16,0-4 0-16,-3-3-1 15,0 0-1-15,0 2 0 0,-1-2-1 16,-2 4 3-16,2 1 2 16,0 3-2-16,0 2-1 15,1 2-1-15,2 0 0 16,2 3 0-16,0-3-2 16,1 2 0-16,2-4-14 0,-1-1-21 15,-2 4-50-15,-7 1-145 16</inkml:trace>
  <inkml:trace contextRef="#ctx0" brushRef="#br0" timeOffset="37919.4542">27567 11080 208 0,'0'-14'20'0,"0"-3"0"16,0 5-11-16,-2 3 16 15,0 2-14-15,1 0 6 16,1 0-2-16,0 1 1 16,0 1-3-16,0 5-3 0,3 0-6 15,6 0-3-15,4 3-2 16,4 10 2-16,5 3-1 15,5 4 1-15,2 5 0 16,5 1 2-16,2 3-1 16,1 0 0-16,2-3 1 15,-2 1-2-15,-1-2 2 0,-2 0-2 16,0-2 0-16,-2 3-1 16,-3-4-1-16,-2 6 3 15,-5-2-2-15,-1 3 0 16,1-1 0-16,-4 1 0 15,-1-1 0-15,0-3 0 16,-5-2 0-16,1-1 0 0,-2-8 0 16,-1 0 1-16,2-7 0 15,-2-2-11-15,5-5-36 16,-8 0-68-16</inkml:trace>
  <inkml:trace contextRef="#ctx0" brushRef="#br0" timeOffset="38638.158">27959 11772 166 0,'-4'2'49'0,"4"0"-22"15,0 0-22-15,0-2-6 16,2 0-10-16,8 0 35 15,5-4 0-15,4-6-9 0,5-5-4 16,5-2-4-16,1-5 0 16,8-5-4-16,5-2 1 15,3-3-2-15,10-8-2 16,4-3 4-16,6-7-2 16,4-4 1-16,6-1-2 15,-3 1 0-15,0 8 0 0,-4 1-1 16,-4 9-1-16,-11 10 0 15,-6 4-7-15,-7 2-8 16,-5 7-14-16,-3-4-23 16,-6 3-13-16,-6 0-51 15</inkml:trace>
  <inkml:trace contextRef="#ctx0" brushRef="#br0" timeOffset="39622.4449">27594 11018 187 0,'0'1'21'0,"0"3"16"16,0-4-32-16,0 3-5 16,0 3 0-16,3-1 1 0,-1 2-2 15,3 4 1-15,3 2-3 16,1-1 7-16,3 7 1 16,1 3-1-16,1 1 0 15,4 2-1-15,0 5-1 16,4-1-1-16,1 1 1 0,-2-1 0 15,3-1 3-15,-1 1-2 16,-3-2 0-16,1 3-2 16,-1-5 1-16,0 2 7 15,0-2-5-15,1-2 4 16,0-3-3-16,-1 0-1 0,-1-7-2 16,-2 0 2-16,-4-2-2 15,-1-4-1-15,-2 0 0 16,-3 0 1-16,-2-2-4 15,1 5-13-15,-5 0-24 16,-1-1-14-16,0 0-29 16</inkml:trace>
  <inkml:trace contextRef="#ctx0" brushRef="#br0" timeOffset="41778.5691">27601 11069 17 0,'5'-1'24'0,"-3"-3"-24"0,-2 4 1 16,1-2 0-16,-1 2 1 15,0 0 2-15,0 0 15 16,-1 0-12-16,-3 0-1 16,-3 0 2-16,2 0 6 0,2 0 1 15,-3 0-4-15,5 0 2 16,1 0 12-16,0-1-15 15,0-7-5-15,1-4 1 16,10-3-5-16,3-4 0 16,4-6-1-16,7-6 2 15,2-2-1-15,6-3-1 0,4-3 1 16,6-4 6-16,4-3 6 16,7-6 15-16,4-3-12 15,6-2-3-15,1 2-5 16,1 3 0-16,-1 0-6 0,-1 6 0 15,-3 3-3-15,-5 4 1 16,0 3 1-16,-3 2-2 16,-2 6-12-16,-4 1-7 15,-4 4-37-15,-8 3-50 16</inkml:trace>
  <inkml:trace contextRef="#ctx0" brushRef="#br0" timeOffset="42653.5117">27883 9530 21 0,'-6'-12'13'0,"1"1"26"15,0 0-13-15,5 3-8 16,-2-2-2-16,2 3-8 0,0 0-3 16,0 0-1-16,0 1-3 15,0 3 1-15,0-1-2 16,0 0 0-16,0 2 1 15,0 0 1-15,-2 0 5 16,2 0 1-16,-1-2 6 16,-1 2 6-16,2 1 4 0,-2 1-5 15,2-3 6-15,0 3-12 16,-3 0-1-16,3 0-8 16,0 0-5-16,0 8 1 15,0 1 0-15,3 5 0 0,4 4-1 16,2 4 0-16,7 1 0 15,0 4 0-15,6-2 1 16,2 3 0-16,4 1-4 16,0 1 3-16,3 4 2 15,-1 2 3-15,4 4-4 0,-5 5 0 16,4 2 1-16,-2 1-1 16,-2-2 0-16,5-2 1 15,-7 0-1-15,7-4-1 16,0-2-5-16,1-4 3 15,-1-2 11-15,4 0-5 16,-2-5 2-16,-4-1 1 16,-1-2-8-16,-8-6-57 0,-6-4-28 15</inkml:trace>
  <inkml:trace contextRef="#ctx0" brushRef="#br0" timeOffset="45372.1445">27787 12161 151 0,'8'0'30'0,"1"-4"-7"0,3-3-7 16,3-5 13-16,4-3 0 15,3 0-8-15,5-8-5 16,7-4-1-16,7-2 5 16,6-6 0-16,1 2-6 15,5-4-7-15,1-1-4 16,-2-1 0-16,0 2-3 16,-4 3 4-16,-1 2-4 0,-5 7 1 15,-7 5-1-15,-2 6 0 16,-8 5-4-16,-6 5-10 15,-6 4-14-15,-8 0-18 16,-5 4-15-16,0 7-10 16,-12 1 17-16</inkml:trace>
  <inkml:trace contextRef="#ctx0" brushRef="#br0" timeOffset="45653.3755">27755 12168 282 0,'-23'11'32'15,"7"-8"5"-15,7 1-17 16,6-2-12-16,3-2-7 0,10-4-12 16,12-10 19-16,10-9-4 15,9-9 3-15,13-10-2 16,8-2-2-16,7-2 0 15,6-8 4-15,3 3-5 16,-1-1 0-16,-1 5-2 0,-7 6 0 16,-6 6-14-16,-9 8-65 15,-14 5-86-15</inkml:trace>
  <inkml:trace contextRef="#ctx0" brushRef="#br0" timeOffset="62761.9549">21884 11790 264 0,'-11'-8'72'0,"2"-3"-50"16,2 0-4-16,3 2-12 15,3 2 1-15,1 4-4 16,0-3 1-16,0 0 6 15,7-1-6-15,8 4-7 16,5-2-7-16,11 1 2 0,6 0 7 16,11 2 2-16,6 2 0 15,9 0-1-15,5 0 1 16,3 6 1-16,7 1-2 16,0 4 0-16,5-3 1 0,5 0-1 15,7-1 0-15,0-2 2 16,11 3-4-16,0-5 4 15,7-3-14-15,4 0-1 16,1 0 14-16,6 0 0 16,2-2-2-16,0-3-5 15,-1-2 3-15,-3 0 0 16,-1 2-2-16,-3-3 7 0,-4 3-1 16,-5-1 2-16,-4 1 5 15,-5 3 8-15,-7 1 2 16,-5 1-9-16,-11 0-6 15,-4 7-3-15,-19 1-3 0,-8 4-28 16,-19 0-26-16,-15-4-104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13:36.6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22415 9807 304 0,'0'0'118'0,"0"0"-108"0,0-4 9 16,0 4-14-16,0 0-2 15,0 0-3-15,0 0-1 16,0 4-2-16,5 4 0 16,1 9 3-16,2 6 0 15,5 7-2-15,1 11 3 0,1 7-1 16,1 7 0-16,-1 12 1 15,-1 4-2-15,-3 0 2 16,1-1-2-16,-1-3-3 16,0-4-18-16,-4-13-40 15,-2-16-82-15</inkml:trace>
  <inkml:trace contextRef="#ctx0" brushRef="#br0" timeOffset="765.5679">22210 9989 438 0,'-9'-22'2'0,"6"0"13"0,1 3-3 16,2 1 8-16,11 0-12 15,11-1-8-15,10-3 1 16,12 3 2-16,14-4-2 16,16-1-4-16,11 1-2 0,18-2-2 15,6 0-8 1,10 2-4-16,3-2-5 0,6-2 2 16,1 0 1-16,-2-3 1 15,-2 2 13-15,-1-3 14 16,-6-2-12-16,0-2 14 15,-6 5-1-15,-5-1-3 0,-4 4-2 16,-9-2 5-16,-11 2-4 16,-7 4 6-16,-10 2-5 15,-15 6-4-15,-8-1-1 16,-11 5 3-16,-8 4 1 16,-7 3 4-16,0 1 1 0,-7 3-6 15,3 3-1-15,1 8-2 16,1 7 0-16,-3 6 0 15,3 6 1-15,-1 6-1 16,-2 4 0-16,0 5 2 16,-2 2-1-16,0 5 0 15,2-5-1-15,-3 1-2 0,-3-3 2 16,-2 0 0-16,0-4 1 16,-2-2-2-16,-2-2 1 15,0-1 2-15,0 0-4 16,-8-2 2-16,-4-2-3 15,-8 0 6-15,-6-2-2 0,-11 2 0 16,-9-1-9-16,-5-4-9 16,-10-1-1-16,-5 1 11 15,-2-6 7-15,-6 3 0 16,-1-3 7-16,-10 1 3 0,-3-1-2 16,-9 0 0-16,-5 2-3 15,-8 1 1-15,-8-1-2 16,0 2-1-16,-4 0 2 15,3 0-2-15,0 2-2 16,1 3-1-16,2-2-1 16,7 3-5-16,6-2-4 0,11-5 1 15,13 2-8-15,11-11-25 16,17-9-65-16,15-6-104 16</inkml:trace>
  <inkml:trace contextRef="#ctx0" brushRef="#br0" timeOffset="1249.9076">23001 10060 453 0,'-7'-7'3'0,"2"-2"8"16,3 5-7-16,2 4-7 15,0 4-16-15,0 8 10 16,8 6 9-16,3 7 0 16,3 5-1-16,1 4-7 15,0 2-3-15,5 3-8 16,-1-3-7-16,-5-4 17 0,1-3 4 15,-2-8-2-15,-2-5-4 16,-5-5 3-16,-1-6 14 16,-1-5 9-16,-4 0 1 15,0 0 18-15,-4-5 6 0,-3-11-23 16,-2-4-9-16,0-7 6 16,-3-7 4-16,4 1-8 15,-1-7-4-15,2 0-4 16,2 0-1-16,3 4 0 15,2 4-2-15,0 2-1 0,4 5-1 16,10 4-4-16,6 3-8 16,9 5-16-16,3 0-10 15,2 3-39-15,-5 1-119 16</inkml:trace>
  <inkml:trace contextRef="#ctx0" brushRef="#br0" timeOffset="2062.4507">23097 10428 381 0,'13'-6'11'16,"7"-12"-14"-16,7-7 3 15,9-1 1-15,4-3 0 16,8-3-24-16,-2 1-27 15,-1 3 3-15,-6 1-3 0,-6 4 17 16,-10 5 24-16,-6 4 21 16,-7 3 23-16,-6 0 4 15,-2 5 3-15,-2 0-1 16,0 4-19-16,0-2 0 16,-6 4-9-16,3 0-12 15,-2 0-1-15,-2 6 1 0,4 5-1 16,1 1 0-16,1 3-2 15,1 3 1-15,0 1 2 16,11-1-3-16,1 0 0 16,4-4-8-16,4-7-11 0,0-7 6 15,-1 0 9-15,-4-9 15 16,-5-8-6-16,-1-5 0 16,-6 0-2-16,-3 1-1 15,-6-1-1-15,-10 3 0 16,-8-2-6-16,-1 4 15 15,-5-1-23-15,2 4 16 0,8 0 12 16,3 4 1-16,7-3-4 16,8 2-7-16,2-1-4 15,0-1-2-15,7 1 5 16,7-3 0-16,8 3-1 16,3 1-2-16,5 0 3 0,3 3-1 15,1 4-1-15,-2 4 1 16,-5 0-1-16,-3 4-1 15,-5 12 0-15,-4 2 0 16,-7 5 1-16,-2 4-1 0,0-3-1 16,-1-2 2-16,-2-1 1 15,1-4-14-15,3-7-2 16,4-3-4-16,0-5 3 16,6-2 4-16,3 0 24 15,4-9-10-15,3-3 0 16,2-3-4-16,-2-2-22 0,-3-3-21 15,-7-2 8-15,-5 1 24 16,-4 3 14-16,-7 0 12 16,-1 4 37-16,-9 3-2 15,-7 4-20-15,-9 2-21 16,-4 3 0-16,-1 2-6 0,-5 0 0 16,8 4 0-16,2 3-2 15,8 2-16-15,4-2-46 16,9 0-45-16,4-5-43 15</inkml:trace>
  <inkml:trace contextRef="#ctx0" brushRef="#br0" timeOffset="2468.6465">24153 9837 302 0,'0'0'51'15,"-10"0"-44"-15,-1 0-7 0,-2 3 1 16,-1 10-2-16,3 1-11 16,2 2-6-16,4 4 8 15,3-2-7-15,2-2-18 16,0-4-13-16,5-3 17 0,2-5 19 16,0-4 9-16,1 0 31 15,-1-13 11-15,-3-3-10 16,-1-5-7-16,-3-4-9 15,0-5-4-15,0-3 15 16,-9-2-17-16,1-1 3 0,-2-2 0 16,3 6-1-16,2 4-5 15,1 3 0-15,1 7 0 16,1 6 2-16,0 5 23 16,2 4-6-16,0 3-11 15,0 3-16-15,4 11 0 0,10 5 4 16,1 10 0-16,5 6-12 15,2 3-36-15,0 1-33 16,-4-1-114-16</inkml:trace>
  <inkml:trace contextRef="#ctx0" brushRef="#br0" timeOffset="3031.1257">23264 10525 287 0,'-7'7'87'0,"0"-3"-74"16,-2 3-11-16,-2 5-2 16,1 7 0-16,-5 4 1 15,1 5-1-15,-5 8 0 16,-1 3 1-16,-1 7-3 15,-6 7 0-15,0 5 3 0,-5 6-8 16,-5 6-9-16,-4 3 7 16,-3 6 6-16,-6 1 3 15,-2 6 2-15,-1 1 6 16,6 4 6-16,-2 1-3 16,4 1-2-16,-2-1-2 0,4-3 4 15,1-4-1-15,3 0-1 16,3-6 1-16,2-1 3 15,6-4-2-15,1-5-6 16,3-3 1-16,7-5-4 16,-4-7-2-16,8-4 1 15,-4-6-2-15,1-8-13 0,-4-4-17 16,0-7-21-16,-1-9-68 16,-4-7-84-16</inkml:trace>
  <inkml:trace contextRef="#ctx0" brushRef="#br0" timeOffset="4249.7801">21494 13319 382 0,'-9'0'19'0,"-2"-5"17"0,4-5-8 16,0 6 2-16,5 0-8 16,-1 2-11-16,3 2-10 15,0 0-4-15,0 3-17 16,7 12-9-16,1 3 28 16,7 11 1-16,1 6-6 15,2 7 1-15,-4 6 0 16,-1 9-8-16,-6-1-5 0,-3-5-29 15,-4-6 28-15,0-9 13 16,0-12 5-16,0-12 3 16,-4-7 9-16,-1-5 34 15,-8-5-1-15,1-13-17 0,-5-9-11 16,0-7-6-16,-2-9 0 16,-2-7 2-16,3-3-2 15,0-7-6-15,2 1-3 16,5-3-2-16,7 0-1 15,4 4-6-15,0 6-3 0,8 7 5 16,8 8 7-16,9 9-2 16,0 6-13-16,6 6-26 15,-2 5-23-15,-7 8-76 16</inkml:trace>
  <inkml:trace contextRef="#ctx0" brushRef="#br0" timeOffset="4437.2552">21372 13502 446 0,'-4'9'46'0,"4"-9"-36"16,18-3-23-16,12-12 20 16,10-4-8-16,12-4-8 15,9-6-24-15,2-3-21 16,-6 0-28-16,-4 0-97 15</inkml:trace>
  <inkml:trace contextRef="#ctx0" brushRef="#br0" timeOffset="5218.4748">21738 13334 284 0,'0'5'64'16,"2"-4"-61"-16,8 5-6 15,7 2 11-15,0 6-3 16,4-3 2-16,0 6-2 16,-3 2-2-16,-2-4-3 0,-2 2 0 15,-6-5-2-15,-3-2-16 16,-5-7 18-16,0-1-12 16,-8-2 15-16,-2 0 13 15,-4-12-15-15,-1 1 3 16,1-4 8-16,3-2 10 15,2-6-15-15,4-1-5 0,5-6-4 16,0 2-6-16,4-3-14 16,6 2 2-16,1 8 8 15,2 6 10-15,-3 3 8 16,-2 7 2-16,-1 4 8 16,2 1-5-16,-4 3-9 0,1 8-3 15,1 3 2-15,2 5 1 16,-1 2 1-16,5-2-3 15,1 2-1-15,3-3-11 16,2-4-8-16,3-3-19 16,0-4-41-16,0-6 17 0,-2-1 3 15,-5 0 4-15,-2-8 47 16,-3-3 57-16,-4-3 17 16,1-3 0-16,-2-2-15 15,1 0-12-15,-1-2-9 16,-2 0-17-16,3 6-7 0,-2 1 1 15,-1 1-2-15,3 8 2 16,1 2 1-16,1 3 1 16,0 4-10-16,-1 10-1 15,2 4-7-15,1 4-16 0,-4-1 6 16,3 1 11-16,4-1-5 16,-1-7 4-16,2-3-5 15,0-3 1-15,-1-6-12 16,1-2 2-16,-6 0 5 15,-1-7 19-15,0-7 15 16,-2-1 16-16,-2-7-2 0,1-2-5 16,-3 0-9-16,-1 0 3 15,0 1 4-15,0 5-9 16,0 4 0-16,0 3 8 16,2 6 4-16,0 5-13 15,1 0-11-15,3 11-4 16,1 3 1-16,2 5-3 0,0 5-15 15,1-5-19-15,-2-1-30 16,1-8-43-16</inkml:trace>
  <inkml:trace contextRef="#ctx0" brushRef="#br0" timeOffset="5405.9495">22386 12957 302 0,'-5'-11'219'16,"-3"0"-212"-16,7 1-7 15,1 2-3-15,0 5-5 16,1-1-38-16,11 2-31 16,3-1-22-16,2 1-56 0</inkml:trace>
  <inkml:trace contextRef="#ctx0" brushRef="#br0" timeOffset="5546.573">22558 12937 231 0,'13'16'52'16,"1"6"22"-16,1 1-23 15,1 4-21-15,2 3-19 0,1 0-8 16,0 0-2-16,-1 1-11 16,-1-6-56-16,-2-11-87 15</inkml:trace>
  <inkml:trace contextRef="#ctx0" brushRef="#br0" timeOffset="5702.8009">22591 13126 490 0,'-2'-14'46'0,"2"-4"-21"0,16 1-23 15,10-7 3-15,9-1-10 16,14-3-20-16,-1-3-47 15,-2-5-71-15,-9-1-174 16</inkml:trace>
  <inkml:trace contextRef="#ctx0" brushRef="#br0" timeOffset="6015.2747">20731 13422 91 0,'0'30'311'16,"20"9"-314"-16,10 8 0 15,4 17 16-15,2 6-6 16,3 5-5-16,1-4-1 16,-6-5-4-16,-3-11-6 15,-4-8-13-15,-6-12-17 0,-4-13-26 16,-11-13-51-16</inkml:trace>
  <inkml:trace contextRef="#ctx0" brushRef="#br0" timeOffset="6702.7215">20657 13334 480 0,'-3'-16'6'15,"5"-6"-5"-15,17-3 2 16,13 0 0-16,12-2-1 15,12-5 4-15,12 0 0 16,8-4 2-16,14-1-3 16,13-5 1-16,11 0-3 0,10-6 3 15,10-2-1-15,7 0-4 16,3-4 0-16,0 6-1 16,-4-4 1-16,-8 6-1 15,-10 1 0-15,-8 1-2 16,-16 2 3-16,-8 7-2 0,-9 1 3 15,-9 9-2-15,-13 7 1 16,-8 2-2-16,-9 7 0 16,-4 6 2-16,-7 3-2 15,-4 0-1-15,-2 10-1 16,-2 10 0-16,-2 6-3 0,-1 6 0 16,1 6 2-16,-2 5 5 15,3 7-3-15,-1-4-9 16,-2 3-9-16,2-1 3 15,-1-4 6-15,-8 4 8 16,1-4 3-16,-4-4-3 16,-8 0 1-16,-1-1 2 0,0-3 1 15,-16-3-1-15,-2-1 0 16,-9 3 0-16,-8-3 0 16,-11 4 2-16,-11 1-17 15,-17 0-9-15,-10 1-13 0,-13 0-9 16,-9 0 12-16,-9 0 21 15,-2-2 16-15,-3 3 21 16,-4 0 22-16,2 0 2 16,-4 5-21-16,1 1-15 15,-1 2-6-15,0 1-7 16,2-4 2-16,6 2-1 0,11-4 1 16,9-1 0-16,11-7-1 15,21-6 0-15,15-6-10 16,20-15-33-16,18-7-35 15,13-20-105-15</inkml:trace>
  <inkml:trace contextRef="#ctx0" brushRef="#br0" timeOffset="7358.9336">23503 10580 424 0,'-24'-2'7'15,"5"-8"-1"-15,8 0-3 0,1 6 10 16,4 0-3-16,3 1 5 15,-1-1 3-15,4 4-11 16,0 0-9-16,0 0-4 16,13 0-3-16,5 4 8 0,6 4 3 15,10 7-1-15,10 1 0 16,2 5-2-16,6 4 1 16,6 0-9-16,7 7 2 15,1 1 3-15,5 3-8 16,4 3-11-16,9 1 8 15,4 2 3-15,2 4 11 16,2-2-3-16,3 1 1 0,-3-1 2 16,1-1-3-16,-3 0 9 15,-3-4-4-15,-4-1 1 16,-2-1-1-16,-9-1 0 16,-8-2-1-16,-5 0 3 15,-3-2 2-15,-10-2 4 0,-2-1-3 16,-6-2-3-16,-3-4-2 15,-2 0-2-15,-6 2-10 16,-2-2-19-16,-8 0-57 16,-3-1-38-16,-13-2-26 0</inkml:trace>
  <inkml:trace contextRef="#ctx0" brushRef="#br0" timeOffset="7780.8024">24977 12091 522 0,'-5'-12'6'0,"5"1"3"15,0 4-13-15,18 4 5 16,10 3 2-16,6 0-3 16,10 12 3-16,2 8-4 0,3 5-10 15,-3 1-31-15,-4 3-11 16,-4-2 5-16,-8-8 22 16,-3-6 1-16,-3-10 21 15,-7-3 17-15,-2 0 7 16,-4-9 15-16,-8-5 10 0,1-5-9 15,-4-3-5-15,0-5-16 16,0-4-4-16,-4-6 0 16,-1 4-2-16,0-3-6 15,3 2-1-15,2 4-4 16,0 4-17-16,3 3-22 16,10 8-17-16,2 0-29 0,-2 7-122 15</inkml:trace>
  <inkml:trace contextRef="#ctx0" brushRef="#br0" timeOffset="8890.0629">25710 12035 414 0,'6'0'44'0,"0"-3"-23"16,1-9-17-16,8 2-3 0,-1-6 0 15,3 4 0-15,-3-5-1 16,1-1-9-16,-5 3-17 16,-5-3-1-16,-3 3 6 15,-2-1 3-15,-3 5 2 16,-11 0 4-16,-1 8 11 16,-3 3 4-16,2 0 6 0,-2 7 4 15,2 10-8-15,0 2-9 16,5 8 3-16,0 1 7 15,6 2-11-15,2-1 11 0,3-4-7 16,0-4-2-16,5-5-2 16,3-5 1-16,3-5 2 15,6-6 1-15,-1 0 10 16,8-3-1-16,5-13 0 16,5 1 4-16,0-7-3 15,0 0-3-15,-7-3-1 0,-1 2-2 16,-8-2 6-16,-8 4 5 15,-4 0 3-15,-6 3 6 16,0 0-4-16,0 4-7 16,-7 1-9-16,-4 7-1 15,4-2-1-15,3 5 1 16,-1 3 1-16,5 3-5 16,0 9-23-16,1 12 7 0,14 4 15 15,4 12 2-15,9 5 1 16,4 10-2-16,5 2-3 15,0 6-14-15,1-2 3 0,-6-2-7 16,-5-7-1-16,-5-10 18 16,-8-7 4-16,-7-10 3 15,-6-8-3-15,-1-6 4 16,-8-6 22-16,-8-5 10 16,-4 0-12-16,-2-7-6 15,-2-9-7-15,4-5-4 0,-1-6 0 16,4-5-2-16,4-6-2 15,6-3-2-15,3-5-3 16,4-1-7-16,0 0 2 16,13-1-1-16,0 4-1 15,1 7 10-15,-2 5 2 16,1 3 1-16,-4 2-2 0,-1 4-2 16,0 2 0-16,-4 0 1 15,-1 5 3-15,-1 2 0 16,-2 3-1-16,2 5 2 15,-2 3-4-15,0 3 1 0,0 0-16 16,2 13-17-16,1 1 28 16,0-1 4-16,5 2 1 15,5-3-5-15,5-4 3 16,1-5 9-16,10-3-1 16,1 0-2-16,4-11-2 0,7-6-2 15,-6-6 0-15,3-8-8 16,-4-2-12-16,-4-9 8 15,-3-1 4-15,-3-1 5 16,-7 0 4-16,-2-3 0 16,-6-1 3-16,-4 3 5 15,-5 6-3-15,0 2-11 0,-3 8 5 16,-4 8 21-16,0 10-4 16,-1 11-5-16,3 0-4 15,3 12-9-15,2 11 1 16,0 4-1-16,5 7 4 0,7 0 3 15,5 2 0-15,3-2-6 16,2-2 1-16,-3-6-1 16,3-1-1-16,-6-3 1 15,-3-2-14-15,-3-6-20 16,-8-7-20-16,-2-7-114 16</inkml:trace>
  <inkml:trace contextRef="#ctx0" brushRef="#br0" timeOffset="9062.0742">26523 11604 393 0,'-8'0'59'0,"2"-1"-21"15,6-5-14-15,0 0-18 16,7 0-5-16,15-3 3 16,11 0-14-16,7-4-19 15,11 1-20-15,2-4-25 16,3 0-45-16,-4-3-14 0</inkml:trace>
  <inkml:trace contextRef="#ctx0" brushRef="#br0" timeOffset="9749.5096">26998 11381 206 0,'0'-8'96'15,"0"0"-18"-15,-10 7-29 16,-5 1-35-16,-7 7-9 0,-3 11 6 16,4 3-3-16,-3 0-6 15,2 3-1-15,7-1-3 16,1-4 0-16,7-2-4 15,4-3 1-15,3-1-10 16,0-3 2-16,0 3 6 0,7-5-4 16,5-2-4-16,1-5-1 15,3-1 1-15,1 0 12 16,1-5 7-16,-2-4 0 16,2-3-3-16,1 1 10 15,-2 0 5-15,0 1-1 16,3 1-5-16,-3 4-2 0,0-3-6 15,5 1 0-15,-8 0-4 16,3 0 3-16,-2-6-4 16,0-3-5-16,-3-3 1 15,-5-8-1-15,1-5 1 16,-6-6 10-16,-2-1 0 16,0 0 7-16,0 0 4 0,-2 3-2 15,-6 4-2-15,1 2-1 16,-1 6-5-16,1 3 0 15,-3 5-1-15,3 3 2 16,0 8-2-16,2 5-5 0,0 2-2 16,0 12 7-16,2 6-10 15,3 6 0-15,0 4 1 16,13 7-6-16,6-2-8 16,8 3 4-16,4-3-1 15,1-4 3-15,6-5 8 0,-2-4 1 16,-2-6 3-16,-2-9 1 15,-6-4 4-15,-7-3 11 16,-4-1 2-16,-5-10 6 16,-8-3 2-16,-2-2-3 15,0-4-10-15,-16 0-9 0,-4 2-6 16,-7-1 4-16,-2 8 4 16,-3 3-4-16,1 6 4 15,3 2-4-15,5 7 0 16,5 9 0-16,3 5-3 15,6 3-12-15,6 0 8 16,3 2 0-16,8-5-11 0,14-4-9 16,7-5-5-16,5-9-38 15,5-3-37-15,1-7-36 16</inkml:trace>
  <inkml:trace contextRef="#ctx0" brushRef="#br0" timeOffset="10327.5922">27526 11091 341 0,'2'-45'27'0,"6"10"15"16,-1 4-7-16,-5 12 1 16,-2 6-13-16,0 6-8 0,0 7-8 15,0 0-7-15,0 14-9 16,-2 9 7-16,-5 10 2 16,2 5-1-16,2 6 0 15,1-6-2-15,2 2-15 16,0-6 2-16,14-8 0 15,2-4 2-15,3-7 9 16,5-7 2-16,1-3 5 0,1-5-15 16,2 0-5-16,0-1 5 15,2-8 3-15,1-4 12 16,-1-1-3-16,-1-4 2 16,-3-3 1-16,-4 1-2 0,-4 1 0 15,-4 2 1-15,-3-1 7 16,-7 6 19-16,1 4-5 15,-5-2-5-15,0 7-6 16,0-1-7-16,0 4-5 16,0 0-2-16,0 0 1 0,0 7-4 15,2 0 5-15,1 4 0 16,4-4-2-16,2 0-3 16,1-1-6-16,0-6-1 15,3 0 6-15,-6-8 8 16,-1-5 2-16,-3-9-2 15,0-3 0-15,-3-5 9 0,0 1 4 16,0-1 9-16,0 5-10 16,0 4-2-16,0 4-7 15,4 6-3-15,4 8 1 16,1 3-5-16,3 2 4 16,3 16 0-16,2 6-2 0,3 13-6 15,0 7-5-15,-2 7-7 16,-8 5-11-16,-4 3-23 15,-6-6-55-15,-9-4-146 16</inkml:trace>
  <inkml:trace contextRef="#ctx0" brushRef="#br0" timeOffset="10749.4328">24435 12443 455 0,'0'0'8'0,"-2"0"-5"16,2 0-4-16,2 11-6 16,9 6 2-16,8 10 7 15,8 9-2-15,2 9-2 16,5 3 8-16,6 7-3 0,-2 0-3 15,-2-3 0-15,-4-4-4 16,-5-10-35-16,-7-10-16 16,-6-12 12-16,-9-10-10 15,-5-6-45-15,-5-15-66 16</inkml:trace>
  <inkml:trace contextRef="#ctx0" brushRef="#br0" timeOffset="11515.0181">24315 12316 398 0,'0'-36'-10'0,"11"-4"32"16,11-6 0-16,10 2 1 15,12-4-11-15,10-2-2 0,14-2-1 16,17-1 0-16,10-3-1 15,16-2-1-15,17-3-3 16,12-3 0-16,11 0-3 16,8-2 0-16,5 0-2 15,-2 0-1-15,1-2-1 16,-2 2 2-16,0 3-3 0,-5-5 6 16,-3 6-1-16,1-2 0 15,1 2 0-15,-1 3 0 16,-1 0-1-16,-5 3 1 15,-2 5-3-15,-8 3-9 16,-12 3-15-16,-14 4 11 0,-12 3-2 16,-13 3 3-16,-13 3 7 15,-13 3 7-15,-11 8 0 16,-4 2 2-16,-9 2 2 16,2 9 4-16,1 2-1 15,3 6 0-15,6 0 1 0,4 13-4 16,3 8-3-16,2 6-1 15,-6 8 0-15,-6 3-1 16,-6 3 0-16,-7 4 0 16,-12 2 1-16,-1-4 0 15,-8 7-3-15,-2 4 4 16,-5 3-2-16,-2 4 4 0,-3-1-2 16,2 5 0-16,-2-2-1 15,0-2 0-15,0 0 0 16,-10-4-5-16,-9-2-7 15,-10 1 8-15,-10-6 4 0,-10 0 0 16,-14-2-2-16,-10 0-8 16,-15 2-10-16,-14 0-5 15,-10-2-12-15,-15 4 2 16,-12-2 16-16,-11 1 19 16,-14 3 2-16,-14 3 5 0,-10 4-1 15,-8 1-3-15,-7 4 2 16,-1 2 5-16,2 1 2 15,14 1-1-15,8-2 2 16,15-4 5-16,16 0 6 16,17-3-16-16,15-3-6 15,15 1-4-15,7-3-20 16,13-4-39-16,5-6-87 0</inkml:trace>
  <inkml:trace contextRef="#ctx0" brushRef="#br0" timeOffset="12311.8238">21266 14114 292 0,'0'0'35'0,"0"0"-3"15,0 0-27-15,0 0-6 16,0 4-1-16,2 1-4 16,0 1 6-16,1 1-7 15,1 0 0-15,-3 0 4 16,1 6 1-16,-2 3 2 0,0 5-6 16,-7 11 3-16,-9 11 7 15,-5 12-5-15,-10 9-1 16,-7 11-6-16,-3 9-2 15,-6 3 12-15,-1 5 0 16,-3 3 0-16,-7 7 1 16,4 2 10-16,-4-1-3 0,0 0 3 15,6-4 0-15,6-10-2 16,9-11 2-16,13-13-6 16,9-12-4-16,11-14 1 15,4-12-8-15,13-7 0 0,8-13-19 16,6-7-49-16,-1-9-43 15</inkml:trace>
  <inkml:trace contextRef="#ctx0" brushRef="#br0" timeOffset="12780.5275">21796 13913 81 0,'0'0'332'0,"0"0"-327"16,0 0 0-16,0 0-8 16,2 3 2-16,6 15 2 15,4 1-1-15,3 14 0 0,1 6 1 16,4 9 0-16,0 9-1 16,-2 13 0-16,-2 10 0 15,-4 9 0-15,-2 13 1 16,-6 3-1-16,-4 2 0 15,0-3 1-15,0-4 1 0,-7-8 2 16,2-6-1-16,0-12 0 16,1-2-2-16,4-13-1 15,0-8-3-15,2-6-26 16,7-14-32-16,4-17-62 16,1-14-31-16</inkml:trace>
  <inkml:trace contextRef="#ctx0" brushRef="#br0" timeOffset="13186.7564">22083 13873 418 0,'-16'-16'30'0,"3"4"-10"16,4 3 3-16,6 5-3 15,3 4-10-15,0 0-13 16,15 13-4-16,9 8 6 16,7 8 4-16,11 10-3 0,7 6 1 15,7 5 0-15,5 0-1 16,4 1-2-16,1 1 5 15,0-2-2-15,1-4-4 16,3 4 5-16,-3-3 4 16,2 1 5-16,1 0-7 0,3 0-2 15,-4-2-1-15,5 1 0 16,-4-2-1-16,-2-4 1 16,-1 1-8-16,-6-5-35 15,-4-2-24-15,-11-14-48 16,-7-7-54-16</inkml:trace>
  <inkml:trace contextRef="#ctx0" brushRef="#br0" timeOffset="13717.9682">22685 13597 462 0,'0'-6'9'16,"0"-1"5"-16,7 6-21 0,12 1-4 16,11 3 11-16,12 12 4 15,14 2-3-15,5 5 1 16,7 4-3-16,7 5 2 15,10 2-1-15,-2 3-2 16,7 3 0-16,1 1-3 0,1 1 3 16,0 0 3-16,-5 2-1 15,3-2 2-15,-2 0 1 16,-2 0 2-16,-5-4-1 16,-2-1-3-16,-3-6 1 15,-8-3-2-15,-7-2 0 16,-5-7 1-16,-8 0-2 0,-9-4-10 15,-4-3-26-15,-11-6-51 16,-11-5-75-16</inkml:trace>
  <inkml:trace contextRef="#ctx0" brushRef="#br0" timeOffset="14452.2947">26893 12450 357 0,'4'-3'12'0,"-1"-1"5"0,0 4-16 16,-1 4-10-16,-2 13 0 15,1 10 9-15,-1 9 0 16,0 8-1-16,-3 12 4 0,-8 10 1 15,0 14 2-15,-4 9 2 16,0 11 1-16,-2 7 1 16,1 3 3-16,-2-2-5 15,2 1-4-15,0-4 3 16,-2-5-1-16,2-8-2 16,3-8-1-16,2-8-3 0,6-11 2 15,3-19-6-15,2-8-23 16,0-17-17-16,2-19-10 15,3-7-69-15,-1-28 5 16</inkml:trace>
  <inkml:trace contextRef="#ctx0" brushRef="#br0" timeOffset="14827.3048">26988 12507 462 0,'0'-18'22'0,"0"4"3"16,0 6-9-16,0 8-13 0,4 0-5 15,2 13-9-15,3 11 3 16,3 6 8-16,6 9 0 15,4 11 0-15,1 5 0 16,4 8 1-16,3 3-1 16,-1 2 0-16,0-1 1 15,0 1-1-15,-1-6 0 0,1-2 1 16,0-5-1-16,-2-5 0 16,0-4 1-16,-4-7-2 15,2-3-12-15,-5-8-8 16,-2-3-24-16,-5-6-8 0,-6-5-43 15,-4-7-16-15,-3-7-42 16</inkml:trace>
  <inkml:trace contextRef="#ctx0" brushRef="#br0" timeOffset="15249.2202">26839 12372 432 0,'-7'-13'24'0,"4"2"4"0,3 7-20 16,13 4-16-16,11 3 14 15,10 9-7-15,15 6 4 16,14 5-2-16,10 2 1 16,15 4-2-16,6 1 1 15,14 3-2-15,1 2 1 16,8-2 1-16,0 5 0 0,-2-2-2 16,-3-2-9-16,-2 1 1 15,-8-3 4-15,0-1 4 16,-6 1 0-16,-4-2 2 15,-2-1-1-15,-5-4-4 16,0 1-3-16,-7-4-17 0,-3 0-27 16,-7-7-22-16,-9-2-28 15,-8-6 32-15</inkml:trace>
  <inkml:trace contextRef="#ctx0" brushRef="#br0" timeOffset="15717.9252">27392 12152 269 0,'10'-16'156'15,"2"-2"-148"-15,8 0 4 0,11 6-13 16,13 3 2-16,19 2-1 15,16 1 2-15,13 5 1 16,17 1-2-16,11 0-1 16,11 0 0-16,1 5-1 15,4 4-4-15,5 0-7 0,-5 3-11 16,2-1-15-16,0 1 6 16,-1 1 35-16,-4 1-1 15,-2 2 0-15,-9 0 4 16,-5 9-2-16,-7 0-5 15,-12 8-4-15,-11-5-72 16,-14 1-100-16</inkml:trace>
  <inkml:trace contextRef="#ctx0" brushRef="#br0" timeOffset="18295.9018">19685 16344 243 0,'-5'-11'195'0,"-2"-2"-191"15,4 6 0-15,3 0-1 16,0 7-4-16,8 0 1 0,11 4 1 16,2 10-2-16,7 9 1 15,6 10-1-15,2 6 1 16,4 4 1-16,1 7 1 16,0-3-2-16,0 1-14 0,-7-4-68 15,-9-12-115-15</inkml:trace>
  <inkml:trace contextRef="#ctx0" brushRef="#br0" timeOffset="18952.064">19553 16451 500 0,'23'-31'15'16,"8"-9"-15"-16,15-10-1 15,19-4 1-15,11-5 0 16,7 0-4-16,5 1 6 16,6 1-1-16,-4 1-2 0,-2 3 1 15,-2 5-5-15,-5 3 4 16,-4 0 1-16,-9 6-1 15,-7 4 1-15,-7 2 1 16,-8 6-1-16,-7 1 0 16,-7 1 1-16,-6 3 1 0,-4 3 5 15,-2 4-2-15,-3 5 0 16,-3 2-1-16,-4 8-2 16,2 0-4-16,-2 6 0 15,2 10-1-15,5 7 1 16,3 7 7-16,3 7-3 15,2 5-1-15,2 6-2 16,0 6-1-16,-2-1-10 0,-1 2-2 16,-5-1 7-16,-2-3-4 15,-7-1 1-15,-3-5 0 16,-7-8 3-16,0 0 1 16,-7-10 7-16,-11 1 2 0,-7-6-3 15,-7 1 4-15,-8-1-1 16,-10 1-2-16,-9-1-2 15,-4 1-4-15,-13 0-5 16,-4 1 0-16,-5-2-1 16,1 2 10-16,-5 1 3 0,6-1 2 15,0 2 5-15,2 3-1 16,6-1 0-16,2-1-4 16,5 0-2-16,12-4-2 15,14-4 0-15,9-6 0 16,21-6-10-16,12-7-18 15,23-4-141-15,15-17 46 0</inkml:trace>
  <inkml:trace contextRef="#ctx0" brushRef="#br0" timeOffset="19295.8352">21614 15707 359 0,'7'-7'2'0,"0"1"-3"0,-2 3 4 16,3 3-5-16,1 0-3 15,3 14 5-15,1 4 23 16,3 11 11-16,2 8-7 16,1 10-10-16,0 4-7 15,1 3-6-15,1 3-3 0,-1-5-1 16,-2-9-5-16,0-10-33 16,-5-7 5-16,-1-11-27 15,-8-7-38-15,-4-8-14 16</inkml:trace>
  <inkml:trace contextRef="#ctx0" brushRef="#br0" timeOffset="19920.7377">21485 15850 416 0,'-15'-16'31'15,"3"1"15"-15,1-2-22 0,4 1-20 16,5-4-5-16,2 0 9 15,2-1-10-15,11-4 2 16,11 0 0-16,10-3 2 16,8-5-11-16,8 0 13 15,8-3-5-15,3 0 2 0,1-1-1 16,1-1 0-16,-2 6 2 16,-3 0-2-16,-4 5 0 15,-3 0 1-15,-7 6-1 16,-1 1 2-16,-3 1-2 15,-4 2 0-15,-6 4 1 16,-1-2-1-16,-4 6-1 0,-5 0 1 16,-6 2 0-16,-5 4 0 15,-2-3 0-15,-3 6 0 16,-4 0 0-16,0 0-3 16,0 0-2-16,0 9 1 15,1 7 7-15,4 3-1 0,-2 11 0 16,2 2 0-16,4 5-4 15,6 6 2-15,2 1 0 16,3 1 0-16,4 2-4 16,3-3-9-16,-4-5-9 15,0-3-6-15,-3-4 10 0,-4-3 9 16,-5-3 6-16,-4-2 0 16,-7 1 2-16,0 0 2 15,-5 3 0-15,-10-1 4 16,-5 1-3-16,-4 3-1 15,-8-1 0-15,-7-2 0 0,-5 1-1 16,-9-1 2-16,-9 1-2 16,-8 2-7-16,-3-3-47 15,-2-1-33-15,6-4 52 16,9-4 59-16,13-4 48 16,13-5-39-16,13-6-28 0,10-4-48 15,6-6-130-15</inkml:trace>
  <inkml:trace contextRef="#ctx0" brushRef="#br0" timeOffset="20233.2791">22907 15086 485 0,'2'-3'31'16,"1"1"-14"-16,4 2-14 16,8 5-7-16,6 13 5 0,8 7 1 15,7 11 1-15,6 5-3 16,-3 4 1-16,-2 1-2 15,2-2-7-15,-5-4-20 16,-4-6-23-16,-5-8-19 16,-7-12-91-16</inkml:trace>
  <inkml:trace contextRef="#ctx0" brushRef="#br0" timeOffset="20826.9896">22912 15275 453 0,'-1'-2'10'16,"1"-10"-8"-16,3-2-9 15,17-2 9-15,7-6 1 16,14-4 0-16,13-6 3 15,9-4-4-15,9-2 1 16,5 0-3-16,4 1 1 16,-4 4-3-16,-3 1-11 0,-8 1-6 15,-10 4 7-15,-7 4 9 16,-8 0 4-16,-7 4 1 16,-9 2 9-16,-6 6-1 15,-6-1 2-15,-4 4-3 0,-4 7-2 16,-1 0-2-16,0 1-1 15,0 0-4-15,1 6 0 16,2 11-2-16,1 3 1 16,4 2 1-16,2 9 1 15,1 3-4-15,4 3-8 16,3 1-6-16,1 1-7 16,-2-3-5-16,3-1-7 0,-3-5-2 15,-2-3 28-15,-7-4 9 16,-3-1 2-16,-2-1 4 15,-7-2 9-15,0 3-8 16,-14 1-2-16,-8 0-4 0,-10 6 2 16,-6 2 3-16,-8 3-3 15,-10 1-1-15,-5 1 1 16,-10 5 0-16,-2-2 0 16,-5 0-1-16,-2-1-1 15,4-8-3-15,6-3-29 0,9-8 10 16,19-7 11-16,8-6 8 15,17-6-41-15,14-8-67 16</inkml:trace>
  <inkml:trace contextRef="#ctx0" brushRef="#br0" timeOffset="21139.4627">24492 14807 441 0,'6'-3'40'0,"-4"0"-15"0,0 3-22 16,5 11-8-16,3 9 4 15,4 8 3-15,3 9 2 16,3 6-1-16,4 0-4 16,0 1-1-16,0-6-34 15,-3-8-15-15,-3-12-31 0,-5-7-88 16</inkml:trace>
  <inkml:trace contextRef="#ctx0" brushRef="#br0" timeOffset="21717.6935">24299 14848 245 0,'-19'-19'184'0,"2"-2"-173"16,0-4 1-16,2 4-1 0,5-1-2 15,3 1 5-15,5-1 0 16,2 1-4-16,2-1-9 15,16-6-1-15,11-2 19 16,7-4-21-16,10-2-1 16,12-3 7-16,3-2-4 0,8 0 0 15,-1 2-1 1,-4 1 1-16,-3 4 0 0,-11 6-2 16,-6 5-3-16,-10 5 5 15,-7 2 0-15,-8 5 1 16,-6 2 0-16,-1 4 4 15,-2 3-2-15,-3 2-1 16,5 0-2-16,3 0-1 0,2 7 0 16,5 7 2-16,0 4-2 15,5 5 0-15,-1 6 1 16,5 5-2-16,-2 2-1 0,-1 1-2 16,3 1 3-16,-1-1 0 15,3-1 2-15,1-2 0 16,2-1 0-16,2-2 0 15,-1 0-1-15,1 3-7 16,-8-8-4-16,-2 1 3 16,-8-2 3-16,-8 0 0 0,-5 0 2 15,-7-3-1-15,-5 1 3 16,-13 2 4-16,-9 0-2 16,-10 4 4-16,-12-1 0 15,-11 7-3-15,-8-2 1 16,-13 7-1-16,-7 1-1 15,-11 3-3-15,-8 5-16 0,-3-4-34 16,-3 2-39-16,4-7-68 16</inkml:trace>
  <inkml:trace contextRef="#ctx0" brushRef="#br0" timeOffset="22342.7988">18039 15438 501 0,'-25'0'5'0,"0"-7"-4"0,1-1 2 16,7 3-3-16,0 0 4 16,5-3 2-16,5 0 11 15,1-5-6-15,6-1-6 0,0-7-1 16,11-5-5-16,5-6-3 16,7-7 0-16,8-5-2 15,1-8 2-15,6 0 0 16,-3-1-2-16,6 4-2 15,-7 10-16-15,-6 7-19 16,-4 14-7-16,-15 7-32 0,-9 11-72 16</inkml:trace>
  <inkml:trace contextRef="#ctx0" brushRef="#br0" timeOffset="22545.9114">17987 15149 157 0,'0'14'246'0,"7"2"-239"16,6 2-6-16,6 5 34 16,5 6-11-16,6-1-15 15,1 1-7-15,3 1-1 0,0-7-2 16,0 1-7-16,4-5-19 16,-4-1-13-16,2-4-21 15,-7-5-38-15,1-7-33 16</inkml:trace>
  <inkml:trace contextRef="#ctx0" brushRef="#br0" timeOffset="23061.4867">18701 14944 424 0,'-14'-22'5'0,"-2"-2"-5"16,2 5 2-16,-1 2-2 16,1 2 2-16,4 5 18 0,-2 5 5 15,0 5-4-15,-1 0-17 16,1 10-4-16,0 8-3 16,-2 8-2-16,4 3 1 15,3 4-4-15,1 3 5 16,6 0 3-16,0-2-1 15,2-4-2-15,9-6-1 0,1-8-2 16,3-7-3-16,-1-8-3 16,1-1 3-16,-1-3 2 15,-2-13 7-15,-4-2-6 16,-3-3 8-16,-5-3 2 16,0 1-3-16,-7 0 3 0,-4 5 5 15,2 2 5-15,0 2-3 16,1 4 4-16,5 6 4 15,3 0-12-15,0 4-6 16,0 0-3-16,11 0-6 16,5 4 1-16,6 0 9 0,3 4-2 15,4-1 0-15,1 0 0 16,1-1 0-16,0-5-7 16,-1-1-21-16,-3 0-3 15,-1-1-32-15,-6-10-36 16,-8-2-52-16</inkml:trace>
  <inkml:trace contextRef="#ctx0" brushRef="#br0" timeOffset="23233.3481">18851 14797 419 0,'0'-5'43'0,"3"-1"-25"0,10 0-18 15,1 2 0-15,6-2 0 16,1 5 0-16,4-3 0 15,-1 4-2-15,1 0-14 16,-6 0-21-16,-2-1-37 0,-7-1-19 16,-8 0-4-16,-2-1-55 15</inkml:trace>
  <inkml:trace contextRef="#ctx0" brushRef="#br0" timeOffset="23436.463">18886 14726 386 0,'-10'-6'25'0,"1"2"13"16,3 4-19-16,4 0-6 16,0 6-12-16,2 12-2 15,0 4 0-15,2 8 1 16,6 0 0-16,6-1-1 0,1-3-5 16,6-6-21-16,4-7-26 15,0-10-34-15,-1-3-44 16,-1-7-41-16</inkml:trace>
  <inkml:trace contextRef="#ctx0" brushRef="#br0" timeOffset="23842.6822">19147 14476 423 0,'0'-1'19'0,"0"-3"-10"15,0 2-7-15,0 2-2 16,0 0-4-16,0 0-5 16,0 11-7-16,5 7 14 15,2 3-1-15,2 4 5 0,2 6-2 16,2-2 1-16,0-5-1 16,1-4 1-16,2-8-3 15,2-7-5-15,0-5-10 16,-1-1 7-16,0-12 4 15,0-6 2-15,-3-5 0 16,-6-1 5-16,-2 0 2 0,-5-1 1 16,-1 1 9-16,-3 1 2 15,-9 5-6-15,-5 1-6 16,-4 5 1-16,1 6 7 16,2 6-8-16,-1 1-4 15,2 3-7-15,6 10 9 0,3 4-2 16,2 3-19-16,2 0-25 15,4-3-3-15,0-6-29 16,5-7 5-16,5-4-16 16</inkml:trace>
  <inkml:trace contextRef="#ctx0" brushRef="#br0" timeOffset="24264.5233">19459 14219 354 0,'2'-5'56'16,"0"4"-36"-16,1 1-20 0,1 0-1 16,3 0-1-16,4 0 2 15,1 5-3-15,0 2-24 16,-2 2 18-16,1-2-5 16,-4 2-1-16,-1 0 1 0,-4-2 13 15,-2-2-1-15,0 0 4 16,0 1 11-16,-4-6-2 15,-4 0 2-15,5 0 4 16,-2-6 3-16,-1-6-15 16,-1-4-2-16,1-3 0 0,3-7 5 15,3 3 7-15,-2-2-12 16,2 2-3-16,0 0-6 16,3 5 5-16,7 4 5 15,2-2 0-15,7 5-2 16,0 0-3-16,-1 6 0 15,6 3 0-15,1 2-1 0,-2 0 0 16,-2 4-3-16,0 5-10 16,-4-2-10-16,1-4-8 15,-4-1-26-15,3-2-10 16,-3-2 12-16,-1-10-4 0</inkml:trace>
  <inkml:trace contextRef="#ctx0" brushRef="#br0" timeOffset="25233.2048">19821 13840 234 0,'-12'-22'69'0,"0"7"-36"16,3 3-3-16,0 5-2 0,4 3 4 15,3 3-10-15,0 1-8 16,2 1-17-16,0 9 0 16,0 3-3-16,2 2 6 15,3 3 0-15,4-2-2 16,0-3-2-16,2-3-8 15,2-6 2-15,1-4 0 0,-2 0 6 16,1-2 7-16,1-9-3 16,-2-3 7-16,-4 0-9 15,-3-2 4-15,-1 1 2 16,-4-1-2-16,0 5 3 0,-2-1-2 16,-7 3-3-16,-5 0-2 15,-4 6 8-15,2 3 2 16,-2 0-4-16,0 0-5 15,2 3 0-15,3 5 2 16,3-3 0-16,4 0 0 16,0-1-1-16,6-3-5 0,-2-1-9 15,2 0 5-15,0 0-3 16,0 0 4-16,7-7-4 16,0-1 27-16,5-5-13 15,3-3-1-15,0 0 0 16,4-2-2-16,-4-2 2 15,4 1 0-15,1 1-1 0,-5 2 7 16,4 0 3-16,-5 5-6 16,2 4-2-16,0 3-2 15,1 4 0-15,-2 0-3 16,4 2 1-16,-4 9 0 0,0 0-4 16,-4 1-6-16,-3-3 3 15,-2-2 4-15,-2-2 8 16,-4-1-3-16,0-4 8 15,0 0 13-15,0 0-3 16,-4-2-14-16,-3-5-5 0,-4-6-5 16,-1 1 3-16,-1-4 3 15,1-2 2-15,-2-1 2 16,2-3 1-16,4 2-3 16,0 4 1-16,6-5-3 15,2 7 2-15,0 0 1 16,2 4-1-16,9 2 0 0,1 1-2 15,5 3 0-15,-3 1 0 16,1 3-2-16,0 0 1 16,-2 2 1-16,-2 3-1 15,-2-1-1-15,-1 2 2 0,-2-2 0 16,-2 0 2-16,-1-2-3 16,1-1 1-16,-4-1-13 15,0 0 1-15,0 0 9 16,0 0 17-16,-4-1 0 15,1-9-6-15,-4-2-1 16,1-1 0-16,-1-1 0 16,2-3-1-16,3 5 1 0,0-5-6 15,2 5 5-15,0-1-2 16,2 2-1-16,3 4-5 16,4 0 11-16,0 3-8 15,5-1 0-15,1 3-3 16,-1 1 3-16,3 1-2 0,-2 0-2 15,4 0-11-15,-4-5-16 16,2 1-10-16,-3-4-16 16,1-2-57-16,-6-6-40 15</inkml:trace>
  <inkml:trace contextRef="#ctx0" brushRef="#br0" timeOffset="25748.8038">20266 13132 319 0,'-13'-20'77'15,"-1"4"-22"-15,1 2-19 16,4 4-13-16,2 3 3 15,2 4-1-15,5 1-14 16,0 2-9-16,0 0-9 0,5 2-5 16,6 3 7-16,3 0 3 15,4 0-11-15,-4-4 6 16,5-1 7-16,-4 0-2 16,2-7 4-16,-5-6 0 15,-1-1 0-15,-4-3 1 0,-1-2 0 16,-6-2 0-16,0 1-1 15,0-3 3-15,-7 4 3 16,-1-1-3-16,-1 4-3 16,4 2-1-16,0 3 0 0,3 4-2 15,2 3 0-15,0 4-1 16,0 0-11-16,10 11-10 16,5 7 11-16,3 7 9 15,0 5 1-15,1 4-4 16,3 2-1-16,-2-1-2 15,1 0-3-15,1-4 7 0,-2-2-2 16,-3-1 3-16,-4-3-5 16,0-1-4-16,-6-5-2 15,-4-2-2-15,-3-5 3 16,0-5 11-16,0-2 4 16,-5-5 4-16,-2 0 25 0,0-3-6 15,2-8-6-15,-3-5-5 16,1-6-8-16,0-3-6 15,2-3 2-15,-2-2-4 16,2 5-13-16,2 3-18 0,1 7 2 16,-1 9-2-16,-1 6-6 15,-1 0-130-15</inkml:trace>
  <inkml:trace contextRef="#ctx0" brushRef="#br0" timeOffset="26373.7516">18481 15814 447 0,'-6'0'22'16,"-1"-5"-5"-16,7-6-18 15,0 2 5-15,7-3-3 0,4-3 4 16,5-6-7-16,2-2 1 16,9-6 0-16,5-10 2 15,10-11-2-15,6-9 1 16,8-10 0-16,8-14-3 15,8-7 3-15,7-3 1 16,4-4-1-16,1 1 1 0,1 2-2 16,-2 1 2-16,1 4-1 15,-4 2-1-15,-2-1 1 16,4 1 1-16,1 1-2 16,0 0-2-16,-3 1-2 15,1-1 2-15,0 2 1 0,-7 0 3 16,-1 6 2-16,-6 5-2 15,-4 10 1-15,-10 11-1 16,-7 13-1-16,-14 10-3 16,-7 8-15-16,-6 13-34 15,-6 0-55-15,-4 6-65 16</inkml:trace>
  <inkml:trace contextRef="#ctx0" brushRef="#br0" timeOffset="29045.6616">27120 9199 261 0,'-6'0'161'0,"-1"-9"-124"0,2-4-14 16,3-3-9-16,-1 0-5 15,-1-7-6-15,1 0 1 16,-2-8-2-16,2-1-2 16,1-5-3-16,0-2 2 15,2-4 0-15,0-4-6 0,0 1 5 16,0-3-1-16,2 5 6 16,8 1-3-16,-3 4 1 15,5 7 2-15,3 5 4 16,-1 6 0-16,2 6 1 15,5 7-5-15,1 8-4 0,0 1-5 16,5 19 5-16,3 10-1 16,1 10 2-16,1 4 0 15,0 8-1-15,1-2 4 16,1 0-2-16,0-6-9 16,-2-3-21-16,-2-7-15 0,-2-9-40 15,-10-7-44-15,-6-7-14 16</inkml:trace>
  <inkml:trace contextRef="#ctx0" brushRef="#br0" timeOffset="29342.5001">26730 9202 478 0,'-12'0'-4'15,"4"-6"18"-15,8-8-9 16,2-4-8-16,16-6 4 16,7-2 1-16,9-6 0 0,11-3-2 15,6-2 0-15,4-3-22 16,6 4-6-16,4-1-6 15,-4 1-3-15,-2 0-23 16,-7 4-58-16,-7 4-2 0</inkml:trace>
  <inkml:trace contextRef="#ctx0" brushRef="#br0" timeOffset="29748.7218">27382 8706 196 0,'5'2'74'0,"0"0"-62"15,3-1-3-15,4 5 3 16,2 1 4-16,1 6-3 16,-1-1-7-16,3 4-10 15,-5 2 13-15,3 1-6 16,-3-1-2-16,1-3 0 0,-3-3 1 16,1-3-1-16,-3-4-1 15,-5-3 2-15,1-2-2 16,-4 0 3-16,0 0 9 15,0-13-8-15,-5 0-4 16,-1-5 0-16,-3-4 2 16,3-3 5-16,5 2 14 0,1-4 1 15,0 2 0-15,7 0-8 16,6 6-12-16,1-1 1 16,4 4-3-16,3 3 0 15,-1 5 1-15,2 4-1 16,-3 4 1-16,1 0-2 0,-1 11 1 15,-2 3-2-15,3 6 2 16,-3 1 0-16,2-2-1 16,-3 1-32-16,0-2-13 15,-4-6-45-15,-2-4-39 0</inkml:trace>
  <inkml:trace contextRef="#ctx0" brushRef="#br0" timeOffset="29936.2158">27858 8553 224 0,'0'-16'52'0,"0"3"13"16,0 4-17-16,2 5-15 15,3 4-16-15,2 0-17 16,4 2 0-16,3 9-1 16,2 2 1-16,4 6-1 15,0-1 0-15,-4 4-16 0,-1-3-33 16,-8-7-55-16,-5-6-100 15</inkml:trace>
  <inkml:trace contextRef="#ctx0" brushRef="#br0" timeOffset="30108.0784">27762 8369 430 0,'-12'-9'8'0,"5"0"10"0,5 7-15 16,2 2-22-16,2 0-76 16,5 4 9-16,0 1-73 15</inkml:trace>
  <inkml:trace contextRef="#ctx0" brushRef="#br0" timeOffset="30701.7911">27982 8394 255 0,'5'5'125'15,"1"0"-101"-15,2 3-29 16,7 4 8-16,-1 1 0 16,1 1-1-16,2 0-1 15,-4-2-1-15,0-1-1 16,-6-2 1-16,-2-3-6 15,-1-3-10-15,-4-3 2 0,0 0 12 16,0-3 19-16,-8-8-13 16,1-4-4-16,-3-4 6 15,2 0 4-15,1-3 0 16,0-1-3-16,4 3 1 16,3 2-1-16,0 4 3 15,7 1 0-15,3 5-10 0,7 2 1 16,-1 3-1-16,3 3-1 15,3 0 0-15,-2 3 0 16,-1 8 0-16,2 0 1 0,-2 3 0 16,-1-1-2-16,2-3 1 15,-4-3-2-15,-1 1-3 16,-7-5-7-16,1-3-10 16,-4 0 15-16,0-2 12 15,-4-11-2-15,-1 1 0 16,0-6 0-16,0-3 0 15,0-4 0-15,0-2 0 0,0 0 4 16,0 1-3-16,2-1-2 16,3 5 0-16,2 7 2 15,2 2 2-15,-1 5 0 16,2 5 1-16,3 3-4 16,-2 2-5-16,1 10 1 15,3 5 1-15,1 2-2 0,0-1-19 16,3 0-14-16,0-9-75 15,-2-5-108-15</inkml:trace>
  <inkml:trace contextRef="#ctx0" brushRef="#br0" timeOffset="31357.9819">28630 7933 355 0,'-13'-3'23'0,"3"3"7"16,-1 6-27-16,2 12-3 15,2 8 0-15,1 2 0 16,5 3-1-16,1-3 0 16,0-1-6-16,1-6-15 0,8-4-3 15,0-7-2-15,2-5-1 16,0-2 9-16,-3-3 14 15,2-4 5-15,-5-7 13 16,0-3-10-16,-3-3 4 0,-2-1 19 16,0 1 4-16,0 1-8 15,0-1-7-15,-2 6 4 16,1 0 0-16,-1 5-9 16,2 2-6-16,0 3-3 15,0 1-2-15,0 0-3 16,2 1-4-16,5 7 7 0,0 5 1 15,2-3 0-15,3-3 0 16,2 1 0-16,-2-4-2 16,3-4-2-16,4 0 6 15,-3-1 0-15,4-7-2 16,0-5 0-16,0-5-10 16,-6 0 1-16,-2-3 6 0,-6-4 2 15,-4 0 2-15,-2-2 0 16,-2-1 1-16,-9-3 2 15,-5 3 2-15,-2 1-1 0,0 4-1 16,-2 4-1-16,7 1 5 16,1 7 1-16,3 1 4 15,6 7-4-15,3 3 0 16,0 0-11-16,0 11-7 16,0 5 4-16,8 5 4 15,4 6 0-15,3 1-1 0,11 1 0 16,1-1 0-16,7-5-11 15,3-2-8-15,2-4-7 16,2-10-17-16,0-7-58 16,-6-3-28-16</inkml:trace>
  <inkml:trace contextRef="#ctx0" brushRef="#br0" timeOffset="31639.2217">29122 7407 402 0,'-9'-8'-10'15,"2"-5"31"-15,5 8 6 16,2 1-15-16,0 4-11 16,9 0-7-16,6 9 11 0,2 7-6 15,5 2 2-15,5 7-2 16,-4 4 1-16,4 1 1 15,-2 0-3-15,-3 2 0 16,-2-5-15-16,-5-4-13 16,-1-3-16-16,-6-10-14 15,-3-2-13-15,-1-8 0 16,-4 0-46-16</inkml:trace>
  <inkml:trace contextRef="#ctx0" brushRef="#br0" timeOffset="31873.5787">29357 7418 170 0,'0'-16'13'16,"0"4"63"-16,0 4-26 16,-4 5-11-16,1 1-24 15,-2 2-13-15,-2 0 2 16,-5 5-4-16,0 6 0 16,2 2 0-16,-2 1-1 0,5 2 2 15,4 0-2-15,3 0-1 16,0-2 1-16,5-1-1 15,9-1 0-15,4 1-1 16,6-4 2-16,0-2-14 16,0-4-29-16,-2-3-53 15,0 0-1-15</inkml:trace>
  <inkml:trace contextRef="#ctx0" brushRef="#br0" timeOffset="32014.1844">29481 7452 163 0,'0'-21'64'0,"0"3"4"16,-2 2-23-16,-1 5-8 0,3 4 7 15,0 3-23-15,0 4-11 16,3 0-19-16,7 9 10 16,4 6-3-16,0 0-7 15,6 2-16-15,-2-1-38 16,-2-6-67-16</inkml:trace>
  <inkml:trace contextRef="#ctx0" brushRef="#br0" timeOffset="32186.0479">29425 7299 441 0,'-10'-6'1'0,"1"-2"6"16,4 6-5-16,1 2-5 15,1 2-47-15,3 6-18 16,0-2-24-16,0-1-41 0</inkml:trace>
  <inkml:trace contextRef="#ctx0" brushRef="#br0" timeOffset="32545.4017">29530 7324 255 0,'8'1'9'15,"3"5"4"-15,-1 1 1 16,-2 2-1-16,1 0-8 15,1 0-1-15,-3 1-2 16,-1-3-1-16,0 1-1 16,-3-5-12-16,-3 1-28 0,0-4 0 15,-3 0 35-15,-6 0 12 16,-1-7 10-16,0-4 24 16,-1-5 10-16,5 0-17 15,2-4-15-15,2-3-4 16,2 2-2-16,0-1-6 0,4 2-3 15,3 4 11-15,1 6-8 16,6 3 1-16,-1 3-5 16,4 4-4-16,-1 0 0 15,4 5-1-15,2 6-8 16,-1 0-23-16,2-1-39 0,1-2 7 16,1-3-2-16,-1-5 0 15,2 0-58-15</inkml:trace>
  <inkml:trace contextRef="#ctx0" brushRef="#br0" timeOffset="33092.2409">29920 7083 270 0,'-5'-20'51'16,"2"6"-2"-16,-1 3-10 16,1 4-11-16,-2 4-9 15,1 3-13-15,-4 0-9 0,0 8-4 16,-1 9 6-16,2 6-1 15,-1 2-2-15,3-1-7 16,5 2-7-16,0-5 0 16,1-7 1-16,9-3 6 15,-1-4 2-15,0-5-4 0,2-2 15 16,-2 0-3-16,1-7 10 16,0-6-4-16,0 1-2 15,-3-4 3-15,0-1 1 16,-2 5 6-16,1 0 0 15,-2 3 1-15,1 4-1 16,4 3-6-16,1 2-6 0,3 5-3 16,4 13 0-16,-1 5-3 15,6 13 0-15,-2 3-2 16,1 9-3-16,-3 4-5 16,1 1-3-16,-6 3-5 15,-2-1 0-15,-3-5-10 0,-2-4 12 16,-2-8 22-16,-4-10-2 15,0-8 3-15,0-11-5 16,-11-7 19-16,-5-2 46 16,-2-11-37-16,-8-11-10 15,2-4-4-15,-3-8 1 16,2-1 6-16,1-5 0 0,4 4-5 16,4-1-5-16,7 5-1 15,2-2-6-15,7 2-4 16,4-1-5-16,8 1-36 15,8 2-4-15,5 0-14 0,2 0-37 16,3-3 17-16,-1 1-53 16</inkml:trace>
  <inkml:trace contextRef="#ctx0" brushRef="#br0" timeOffset="33498.4617">30192 7003 93 0,'18'-25'46'0,"-4"1"11"16,-4 5 6-16,-5-1-10 15,-3 6-21-15,-2-1-12 0,0 5-2 16,0 1-9-16,0 5-12 15,-4 2 1-15,-1 2 0 16,-1 11-7-16,-1 7 6 16,0 3 3-16,5 4 0 0,2 0-6 15,0 0 3-15,9-5 0 16,9-4 1-16,0-7-3 16,3-4 2-16,0-5 0 15,-4 0 0-15,-2-7-10 16,-6-11 8-16,-4-2-1 15,-5-6 5-15,0-4 2 16,-9-4 11-16,-8-4 2 0,0-1-3 16,-5 3-5-16,0-3 10 15,2 5-2-15,-2 4-10 16,6 5 7-16,1 5-4 16,5 4 10-16,2 9 1 0,6 2-6 15,0 5-9-15,2 2-10 16,0 10-7-16,2 8 14 15,8 5 0-15,4 4-1 16,6 6-6-16,5-2-23 16,4 0-12-16,3-3-9 0,2-8-59 15,-3-10-43-15</inkml:trace>
  <inkml:trace contextRef="#ctx0" brushRef="#br0" timeOffset="34342.1413">30463 6699 192 0,'-7'-11'127'0,"0"-3"-74"16,4 7-16-16,3 5-16 15,-2 2-15-15,2 2-17 16,0 10 7-16,0 3 3 16,2 1 0-16,6-2-2 0,6 4-3 15,1-7-8-15,3-4-1 16,3-5 15-16,0-2 5 15,-2 0-4-15,-1-11 1 16,2-2-1-16,-6-7 0 16,1 5 1-16,-8-4 1 0,-4-1 7 15,-3 2 5-15,0 2-7 16,-10 1-6-16,-8 6 1 16,-4 2-3-16,1 4-1 15,1 3 2-15,0 0-1 16,6 0 3-16,1 1-3 15,4 5-1-15,5-3-6 0,3-2-13 16,-1-1 0-16,2 0 11 16,0 0 9-16,0 0 2 15,7-1-6-15,3-8 6 16,5 1-1-16,1-3 2 16,2 0-3-16,4 1 3 0,-1 0 2 15,1 5 0-15,-2 2-4 16,-1 3 0-16,-2 0-2 15,-2 1 1-15,2 8-1 16,-7 1 0-16,-2-1 1 0,-2 3 0 16,-5-3-2-16,1-2 2 15,-2-4 0-15,0-2 2 16,0-1-2-16,0 0 5 16,0 0 1-16,0-8 12 15,0-6-14-15,0-2-2 0,0-6 8 16,2-4-3-1,1 0 0-15,-1 0 0 0,1 3-3 16,1 2 1-16,4 6-3 16,-3 3-2-16,4 6-2 15,1 5-1-15,5 1 1 16,1 4 1-16,2 6-2 0,2 4 1 16,1 1 0-16,-3 2-5 15,0-2-1-15,0-6-5 16,-4 1 7-16,-2-6 2 15,-4-2 3-15,-1-2 3 0,-1-4 1 16,0-8 2-16,-5-3 8 16,1-4 1-16,-2-6-2 15,0 0-2-15,0-3 3 16,0 0 0-16,0 6-2 16,2 4 2-16,1 1-5 15,4 6-3-15,3 8-3 0,4 3-5 16,4 0 0-16,6 13 0 15,9 6-5-15,4 4-41 16,0 0-3-16,4 1-73 16</inkml:trace>
  <inkml:trace contextRef="#ctx0" brushRef="#br0" timeOffset="37138.8439">24786 9989 334 0,'-2'-11'-1'0,"-2"-2"17"15,-2 3 4-15,6-3-10 16,0 4-3-16,0-3-6 0,3-1-3 16,4-1 6-16,3 2-1 15,2-3 1-15,3 3-3 16,1-3-1-16,4 5 4 15,7-5-1-15,2 5 2 0,5-1-1 16,3 2-3-16,5 4 0 16,1 5 0-16,0 0 1 15,0 3 0-15,0 17-4 16,-4 3 4-16,2 11-3 16,-6 7 1-16,-1 7 1 0,0 6-2 15,-1 4 3-15,1 4 0 16,-4 0-1-16,-3-1-1 15,-1-6-14-15,-6-1 8 16,-10-10-20-16,-3-8 6 16,-3-8 5-16,-4-5 8 15,-6-4 1-15,-6-6-11 0,-4-3-21 16,-2-8-49-16,-2-2-17 16</inkml:trace>
  <inkml:trace contextRef="#ctx0" brushRef="#br0" timeOffset="37404.4206">25422 10480 127 0,'-12'-13'5'0,"2"6"9"15,0-1 5-15,1 2 8 16,4 3 29-16,2 2 13 16,1 1-23-16,2 0-32 15,0 0-14-15,2 1-2 16,8 8 3-16,5 4 2 0,4 5 5 16,6-1-1-16,1 3-4 15,-1-2-1-15,-1-2 0 16,-3-5 0-16,-3-4-8 15,-1-5 10-15,-2-2 15 16,3-6 19-16,-2-12-12 16,3-3-13-16,3-8-3 0,3-3-6 15,-1-5-1-15,3-6-1 16,0-5-3-16,-3-6-22 16,-2-6-88-16,-3-8-235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14:31.3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19159 5273 210 0,'14'0'66'16,"1"-3"-49"-16,4-6 6 15,1 4-1-15,7-2-5 0,2 2-7 16,5-1-1-16,4 0-4 16,0 3-4-16,5 0 0 15,2 0-2-15,0 1 2 16,5-2-1-16,-2-2 0 15,5 3 0-15,-1-2 1 0,5 0 1 16,2-4-1-16,4 1-1 16,4 1 2-16,3 0-2 15,3-2 1-15,3 4-1 16,3 0 1-16,2-2-1 16,0 1 0-16,-1 2 0 0,1-1 1 15,-2 0 1-15,4 4 2 16,0-3-3-16,0 2 1 15,5 0 1-15,2 0-2 16,2 2-3-16,-2-2-1 16,1 2 7-16,-3 0-3 0,-1 0-1 15,1 0 1-15,-1 0 0 16,1 0-2-16,0 0 2 16,2 0-1-16,-2 0-1 15,0 2 1-15,-1-2 1 16,-2 2-1-16,2-2 0 0,-3 4 1 15,-3-3-1-15,3 3-1 16,-4-1 1-16,-7 1 1 16,-1 0-3-16,-5 1 0 15,-6-3 1-15,-2 1-3 16,-8 3 4-16,2-5-3 16,-9 3 5-16,-2-3 0 0,-3 3-3 15,-8-2 1-15,-4-1-1 16,-9 4 1-16,-5-4-31 15,-10 2-11-15,-3-3-83 16</inkml:trace>
  <inkml:trace contextRef="#ctx0" brushRef="#br0" timeOffset="2499.8208">6071 5913 205 0,'5'-8'16'0,"4"3"-11"16,0 0-3-16,0-1 2 15,0 1 1-15,2 3 6 16,-1-1 0-16,2 3-5 16,2 0-1-16,-2 0-5 0,6 0 2 15,-2 0-2-15,4 3 1 16,2 1-1-16,0-1 0 16,0-3 1-16,2 0-1 15,1 0 1-15,2 0 0 16,0 0 0-16,2 0-1 15,2 0 4-15,4 0-2 0,1 0-2 16,2 0 2-16,4 0-3 16,2 0 1-16,4 0 2 15,1 0-3-15,1 0 2 16,5 0 0-16,1 0 1 16,4 0 4-16,1 0 0 0,5 0-3 15,3 0-2-15,2 0 0 16,4 2-1-16,0 2 0 15,1-2 0-15,4 0 0 16,-2 1-1-16,5 0 3 0,2-1-3 16,-3-2 2-16,2 2-1 15,3-2 3-15,1-2-2 16,-3 2 3-16,0 0 0 16,-2 0-2-16,0 0 0 15,-3 6-1-15,-4 2-2 16,-10 5-4-16,-8 2-77 15,-14-1-108-15</inkml:trace>
  <inkml:trace contextRef="#ctx0" brushRef="#br0" timeOffset="7952.6476">15895 6295 393 0,'0'0'33'15,"0"0"-4"-15,2 0-24 0,3 0-6 16,1 0 1-16,1 3 3 16,3 5-3-16,5 4 0 15,-3 0 0-15,2 8-2 16,-1 0 1-16,0 5 1 16,-4-2 3-16,-2 3-3 15,-2-3 0-15,-3 0 1 0,-2-4 1 16,0-3-1-16,0-6 0 15,0-3 0-15,0-2 1 16,-5-5 12-16,-2 0 7 16,-3-1 2-16,-2-13-2 15,0-6-5-15,-1-8-6 16,-1-6-9-16,1-7 0 0,2-4-2 16,4-1 0-16,1-4 0 15,6 5-1-15,0 2 3 16,6 6-2-16,8 1 0 15,6 4 2-15,1 5-2 0,5 4 2 16,-1 5 1-16,-1 4-3 16,-5 5-8-16,-3 6-13 15,-5 3-6-15,-2 0 9 16,-3 10 5-16,-5 10 0 16,-1 3 15-16,-1 8 2 15,-6 0-2-15,-1 3 1 0,4-1-2 16,4-3 0-16,0-3-2 15,13-2 0-15,5-4-12 16,4-3-3-16,1-4 4 16,3-3 6-16,1-2 8 15,0-4-1-15,2 0 2 0,2-1 2 16,-2 3 2-16,-1-1-1 16,-2 1-2-16,-3 1 0 15,-4 2-1-15,-2-2-2 16,-8 6 1-16,-9 1-4 0,-2 5 0 15,-20 1 4-15,-7 2-6 16,-6 2-15-16,-1 0 2 16,0-2 11-16,5-5 7 15,6-2 1-15,10-5-1 16,3-6-22-16,10-5-36 16,2 0-41-16,0-16-4 15</inkml:trace>
  <inkml:trace contextRef="#ctx0" brushRef="#br0" timeOffset="8671.3489">16491 6078 434 0,'0'-10'28'15,"0"-1"6"-15,0 4-23 0,0 2-8 16,-2 1-2-16,2 2-3 15,0 2-2-15,0 0-8 16,2 2-9-16,4 9 12 16,1 3 4-16,1 6 5 15,4 5 0-15,-2 3 0 16,2-1-2-16,2 3-7 0,-2-3 2 16,1-5 3-16,-3-5 1 15,1-4 2-15,-4-6-1 16,-3-1 2-16,-2-5 1 15,-2-1 6-15,0 0 18 16,0 0 4-16,-10-9-10 16,-2-3-16-16,-5-6-2 15,0-2-1-15,-5-7 1 0,0-3-1 16,3-2 2-16,3-4 2 16,3 2 4-16,5-3-4 15,3 3-4-15,4 4 0 16,1 1-2-16,1 4 2 0,9 0 4 15,4 6-5-15,1-1-6 16,0 4-1-16,6 2 4 16,-4 5 4-16,-4 3 0 15,1 6-2-15,-4 0-7 16,-3 4-6-16,-2 7-6 0,-2 5 11 16,-1 0 11-16,-2 2-1 15,0 3-2-15,0-3-4 16,4 3-4-16,1-3-1 15,8 2 3-15,4-6 0 16,12 4-2-16,3-5 4 16,10-1 0-16,3-1 2 0,0-1 1 15,0-1-7-15,-4-1 10 16,-5 0 1-16,-10 0 0 16,-7 2-1-16,-11 2-1 15,-8 5-8-15,0 1 16 0,-13 1 7 16,-8 4 6-16,-1 0-9 15,-5-1-2-15,5-2-4 16,2 3-2-16,2-3-2 16,4-2-3-16,1-3-37 15,5-1-52-15,0-6-60 16</inkml:trace>
  <inkml:trace contextRef="#ctx0" brushRef="#br0" timeOffset="9343.1867">17563 6143 265 0,'0'-9'23'0,"0"-2"8"16,0-3-17-16,0 3 0 15,-2-3-4-15,-3 1-3 16,-2 3 1-16,0-1 0 16,-4 2-8-16,-2 6 4 0,-3 3-8 15,-2 0 1-15,-3 0 4 16,-1 8 0-16,1 7 0 16,1 1 0-16,0 3-1 0,4 3 0 15,3-1 0-15,2 3 0 16,4-5 0-16,7-1-2 15,0-3 0-15,0-5-1 16,6-3-2-16,2-4 0 16,2-3 6-16,4 0 9 15,-4-3 7-15,5-8 2 0,-1-3 4 16,3-2-4-16,0 2-6 16,0-2-6-16,-2 1 0 15,2 2 0-15,-3 1-1 16,-4 4-3-16,0 0 0 15,-6 5 0-15,-1 1 4 16,-1 2 5-16,2 0-2 0,0 0-8 16,1 3-6-16,2 7 1 15,5 7 2-15,-1 3 4 16,7 8-3-16,-2 9 4 16,0 5-10-16,-8 7-55 0,-6-3-47 15,-2-3-210-15</inkml:trace>
  <inkml:trace contextRef="#ctx0" brushRef="#br0" timeOffset="17140.1522">4693 7813 115 0,'-9'-9'28'0,"1"1"-9"15,1 0-7-15,-1-2-5 16,-1 2 3-16,2 1 1 16,2-2 2-16,-3 3-2 15,3 3-1-15,1-3-3 0,3 3-2 16,-1-2 11-16,2 2 7 16,0 0-4-16,0 2-11 15,0-2-8-15,3 3 2 16,4 0-1-16,3 0-1 15,-1 0-1-15,-1 0 0 16,5 0 1-16,0 0 1 0,0 0 0 16,1 0-1-16,6 3 0 15,-5 1 1-15,6 0-1 16,-1 2 0-16,6 1 1 16,-1-4-1-16,2 1 0 0,2 1 0 15,3-1 0-15,2-1 0 16,2-1 1-16,0 0-2 15,0 0 0-15,2-2 2 16,1 0 0-16,2 0-2 16,1 0-7-16,1 0 27 15,2 0-9-15,1 0-4 16,0 0-3-16,5 0 2 0,-2-4-3 16,1 1 1-16,-1-3-2 15,1 1 0-15,-2 1 2 16,1 1 3-16,-3 0-1 15,3-1-1-15,-1 2 1 16,1 0-2-16,2 2-2 0,0-2 0 16,0 1 0-16,3 1-1 15,-1 0 0-15,-1 0 0 16,-1 0 0-16,0 0 1 16,0-3-1-16,-2 3 0 0,-1-1 0 15,1-1 1-15,-3-2-1 16,1 3 1-16,-1-1-2 15,0-2 1-15,-4 1 1 16,2 3-1-16,-1-2 0 16,-1 0 0-16,-1 2 0 15,-4 0 0-15,4 0 1 0,-1 0-1 16,0-1 0-16,-3-2 2 16,2 0-4-16,0-1 2 15,-4 1 2-15,1 1-2 16,0-1 0-16,-2-1 0 15,0 1 0-15,-2 1 1 16,2 2 1-16,1 0 0 0,-1 0-1 16,0 0-1-16,0 0 0 15,2 0 1-15,-2 3-1 16,2 1 0-16,-2-1 1 16,4 1 0-16,0-1 0 0,-4-1 0 15,3 3 0-15,1-2-1 16,-1-2 0-16,-2 1 2 15,3 0-2-15,1-2 0 16,-1 2 0-16,5-2 1 16,0 1 0-16,2-1 0 0,0 0-1 15,2 0 1-15,1 0-1 16,-1 0 1-16,3 0-2 16,-3 0 2-16,5 0 0 15,-4 0-1-15,3 0 2 16,1 0-4-16,-4 0 4 15,3 2-2-15,-5-2 0 0,3 0 0 16,-3 0 0-16,-1 0 1 16,0 0-1-16,0-2 1 15,-2-1-2-15,2-1 2 16,-4-1-1-16,-1 1 1 0,-3-1-1 16,0 1 0-16,0 1-1 15,-6-1 1-15,3-1 0 16,-4 2 0-16,-1-3 1 15,0 2-1-15,-2-1-1 16,0 0 2-16,-3-1-2 16,0 1 1-16,1 0 0 15,-5-2 0-15,-4 0-1 0,2-1 2 16,-4 1-1-16,1-1 0 16,-3-4 1-16,-1 4-2 15,-2-2 3-15,-2 0-1 16,0 0-1-16,-3-2 3 15,1-2 9-15,0 0-1 0,0 2-1 16,0-5-6-16,0 3-3 16,-1-3 0-16,-1-2-1 15,1 1 1-15,-3-1-1 0,4-1 1 16,-3-3-1-16,-2 4 1 16,0-7-2-16,0 4 1 15,0-2-1-15,0 1 0 16,0 2 0-16,0-3 2 15,0 5 0-15,0 1 0 16,0-2 0-16,-2 2-1 0,0-1 1 16,-1 5-1-16,2-1-4 15,-3 1 4-15,-1 1 1 16,1 3-1-16,-3-1 0 16,1 0 4-16,-4 4-3 15,-1 0-1-15,1 0 0 16,-5 2-3-16,1-1 3 15,-2 1 1-15,0 2 0 0,-4-1-5 16,1 2 5-16,0-2-3 16,-3 3 2-16,-1-1 2 15,2-2 0-15,-3 3-1 0,-1-1-1 16,2 0 1-16,-1 0 0 16,-2-1-1-16,-5-1 1 15,-1 2-2-15,-3 0 2 16,-1 1-2-16,-3-1 1 15,0-2 1-15,-3 3-2 16,1-1 2-16,-5 0-2 0,0-1 1 16,-4-1 0-16,4 2 0 15,-7-2 0-15,2 3 2 16,-3-3-3-16,-2 2 1 16,0 1 1-16,-3-1-1 0,1-2 0 15,-3 3 0 1,0-1-1-16,-2-2 1 0,2 0 0 15,0 1 0-15,0-2-1 16,0-1-1-16,2 1 1 16,0-2 0-16,-4 1 1 15,2-1 0-15,2 2 1 0,-2-1-2 16,-4-1 1-16,4 2 1 16,-2 2-2-16,1-1 1 15,-2-2 0-15,-1 3 0 16,2 1 0-16,-3 0-1 15,2 1 0-15,-3-1-3 0,1 2-2 16,-2-2-1-16,-3 2 4 16,3-2 1-16,0 2 4 15,-2 0-2-15,1-1 0 16,3 1 0-16,-4 0 0 16,2-2 1-16,-1 0-2 0,-2 2 2 15,1-3-1-15,0 2-1 16,0-2 3-16,0-1-2 15,4 1 0-15,-1-1 0 16,-1 1-1-16,3-1 3 16,0 1-2-16,1 1 0 0,-4 0-1 15,3 0 1-15,1 0 0 16,-3 0 0-16,3 2 0 16,1 0 1-16,2-1-2 15,1 1 2-15,1 0 0 16,2 0-2-16,1 0 1 15,0 0 0-15,2 0-1 0,4 0 2 16,3 0-1-16,2 0 0 16,2 0 0-16,4 0 0 15,1 0-1-15,2 1 1 16,6 3 0-16,1 0-1 16,2 1 2-16,3 2-2 0,5 0 2 15,3 2-2-15,0 2 0 16,1 2 0-16,5 1-1 15,-2 4 1-15,3 1-1 16,3 2 0-16,2 1-2 16,2 6 3-16,1-1 0 0,1 5 1 15,0 1 0-15,3 0 1 16,4 5-2-16,2 1 2 16,2 2 0-16,0 0 1 15,2 4-2-15,2-3 1 16,3 3-2-16,2 2 2 15,7-1-1-15,5 2 0 0,4 2-5 16,1 0-45-16,2-5-116 16</inkml:trace>
  <inkml:trace contextRef="#ctx0" brushRef="#br0" timeOffset="21061.7471">6669 7763 146 0,'-3'0'32'0,"2"0"11"15,-1 0-22-15,2 0-4 0,-2 0-6 16,2 0-9-16,0 0-2 15,0 0-2-15,0 0 1 16,0 0-4-16,0 0 0 16,0 0 2-16,0 0 11 15,0 0-7-15,2 0 12 0,6 0 2 16,2 0-8-16,2 0 2 16,3-4-7-16,1 2-3 15,4-1 8-15,0 1-6 16,5-2 4-16,3 1-4 15,3 3 0-15,1-2 1 16,5 2-2-16,0 0 1 0,-1 0-1 16,5 0-1-16,1 0 1 15,2 0 0-15,0 0 0 16,2 0 1-16,2 0-1 16,-1 0 0-16,8 0 2 15,0 0-2-15,5 0 0 0,3-1 0 16,1-3 0-16,2 2 0 15,2-2 0-15,4 3 0 16,-3 1 0-16,2-3 0 16,3 3 3-16,2 0 0 15,-1 0-3-15,6 0 2 0,-6 0-15 16,-1 0-71-16</inkml:trace>
  <inkml:trace contextRef="#ctx0" brushRef="#br0" timeOffset="28420.9531">6775 9321 127 0,'12'-7'47'16,"-3"0"14"-16,-2 1-32 15,0 5-11-15,0-1-10 0,3 0-5 16,0 2-1-16,-1 0 0 15,3 0-2-15,-4 0 0 16,4 0 0-16,0 0 0 16,0 0 0-16,1 5-5 15,-1-2 8-15,0 3-5 16,2-3 4-16,0 0 0 0,0-1-1 16,2-1 0-16,2-1-1 15,-2 2 2-15,6-2 1 16,0 0 4-16,-1 0-5 15,0 0-1-15,1 0 0 16,0 0 0-16,-1 0 0 16,3 0 6-16,-3 0 1 15,0 0-2-15,5 0-3 0,-3 0-1 16,4 0-1-16,0 0-1 16,0 0 0-16,1 0 0 15,5 1 2-15,0-1-3 0,2 0 2 16,1 0 3-16,2 0 1 15,-1 0 0-15,2-1 0 16,0 1 1-16,-2-3-2 16,3 1 0-16,0 0-2 15,1 1 2-15,0 1-3 16,4-2 0-16,0 1 1 0,4 1-2 16,3-4 1-16,-1 2-1 15,3-1-1-15,6 2 0 16,-1-3-12-16,-1 2-1 15,1 1-3-15,2 1 0 0,-6 0 3 16,-1 0 0 0,-2 0 3-16,-5 3-1 0,-2 5-21 15,-13-6-60-15</inkml:trace>
  <inkml:trace contextRef="#ctx0" brushRef="#br0" timeOffset="33201.9968">16538 10383 241 0,'-5'0'42'16,"3"0"-7"-16,0-2-20 0,2-1-3 15,0-1-12-15,0 0 3 16,0 1 7-16,0-1-3 15,0 2 0-15,0-1-5 16,2 1-2-16,1 1-11 0,3-1-35 16,0 0 8-16,6 0 12 15,0-1 5-15,3 0-15 16,1-2 20-16,2 0 2 16,-1 0 14-16,7-5 8 15,3 2 14-15,4-5 0 16,3 1-14-16,3-3-2 0,2 0-6 15,3-2 2-15,3 0 5 16,0-1-3-16,-6 0 5 16,-1 4 7-16,-2-1-5 15,-8 5-1-15,-2 0-8 16,-6 5-12-16,-5 3-30 0,-3 1-34 16,-5 1-4-16</inkml:trace>
  <inkml:trace contextRef="#ctx0" brushRef="#br0" timeOffset="33436.3523">16737 10450 165 0,'0'0'165'0,"9"-3"-139"16,12-8-24-16,10-3 3 16,9 2-3-16,10-6-4 15,5 0-30-15,5-7-59 16,-4-4-46-16</inkml:trace>
  <inkml:trace contextRef="#ctx0" brushRef="#br0" timeOffset="42185.9099">21379 10199 399 0,'-4'-13'-2'16,"1"0"13"-16,1 1-3 0,2 0 1 16,0 1-7-16,0 1 1 15,5 1-1-15,4-2-1 16,2 0-3-16,7 0 4 15,5 1 1-15,4-1 6 16,6 1 8-16,6-1-3 16,5 6-10-16,2 3-2 0,4 2-3 15,-3 9 0-15,-4 12-1 16,-9 6-2-16,-7 8-3 16,-8 5-2-16,-11 2-6 15,-8 3-2-15,-1 0 1 16,-12-6 3-16,-5-5 1 15,2-6 6-15,-1-10 5 0,5-5 1 16,1-6 1-16,3-5 9 16,1-2 3-16,2 0 1 15,0-11-5-15,0-5-5 16,1-6-2-16,1-6 1 0,0-4 1 16,3-4-4-16,0-3 0 15,0-1-4-15,8 1 9 16,-3 2-3-16,2 1 0 15,0 1 2-15,-2 4 5 16,0 1 3-16,0 7 0 16,-3 1-4-16,0 4-1 0,-1 6-2 15,-1 0-3-15,0 1-2 16,0 4-1-16,0 3-1 16,0 0-1-16,0 2 2 15,0 2-6-15,0 6-5 16,0 8 7-16,-1 10 6 15,1 2 1-15,0 10-2 0,0 3 2 16,6 4-1-16,9-2-1 16,4 2-1-16,10-5-2 15,7-7-11-15,9-7-35 16,7-16-49-16,9-8-73 0</inkml:trace>
  <inkml:trace contextRef="#ctx0" brushRef="#br0" timeOffset="43545.2955">22434 9338 287 0,'0'-9'16'16,"0"-1"0"-16,-1 2-10 15,-1 1 0-15,0 1 6 16,0 1 1-16,1 0 1 0,1 1-6 16,0 1-5-16,-2 3-2 15,0 0-2-15,-3 0-5 16,-5 7-23-16,-7 11 14 15,-5 8 10-15,-7 10-2 16,-1 9-3-16,-3 3 11 0,5 4 0 16,2-2 11-16,4 2 3 15,3-7-3-15,9-4-8 16,6-3-1-16,4-8-1 16,0-5 2-16,14-6 11 15,8-6 9-15,7-9 8 16,5-2-6-16,7-2-14 0,6-4 3 15,6-7-11-15,-2-5-2 16,0-2-4-16,-5 0-29 16,-8-3-33-16,-7-4-31 15,-16-5-70-15</inkml:trace>
  <inkml:trace contextRef="#ctx0" brushRef="#br0" timeOffset="43732.8139">22288 9658 396 0,'-5'0'35'16,"2"-3"8"-16,3-6-32 16,13-4-10-16,11-5 1 0,6-7-3 15,11-5 6-15,4-5-24 16,0-7-32-16,-2-3-94 15</inkml:trace>
  <inkml:trace contextRef="#ctx0" brushRef="#br0" timeOffset="44404.6098">22707 8893 420 0,'4'-8'9'0,"0"0"13"0,3 6-15 16,5 2-8-16,2 13-3 16,3 6 2-16,5 11 3 15,0 1-1-15,2 7 1 16,0-1 1-16,-3 2-2 16,1-5 1-16,-4-3-1 0,-5-9 0 15,-3-1 0-15,-1-7-1 16,-6-4-1-16,1-5-4 15,-4-3 2-15,0-2 6 16,-11-7 4-16,-4-8-9 16,-5-9 3-16,-6-8 0 15,-1-7 1-15,0-5 8 0,-2-6 1 16,5-3 1-16,2 2-4 16,6 1 0-16,4 7 2 15,3 4-3-15,5 10 4 16,3 3 4-16,1 4-5 15,1 1-3-15,12 6-10 0,7-3 3 16,0 6-1-16,6 1-1 16,-1 6-20-16,-1 5-15 15,-9 2 10-15,-1 18 1 16,-11 3-3-16,-3 5 35 16,-2 6-5-16,-7 0 3 0,-2 0-1 15,2-4 0-15,6-3-1 16,3-4 0-16,3-5 0 15,18-2-1-15,10-5 0 16,4-1 4-16,4 2 1 16,4-2-4-16,-7-1 3 15,-1 3-4-15,-9 2-1 0,-8 6 0 16,-8 0-3-16,-6 3 10 16,-4 4 3-16,-5 1 8 15,-9 3 3-15,-5-2-9 16,4-1-6-16,-5-5-3 15,1 0-1-15,5-7 0 0,4-2-1 16,-1-6-9-16,2-5-35 16,-2-3-34-16,2-14-66 15</inkml:trace>
  <inkml:trace contextRef="#ctx0" brushRef="#br0" timeOffset="44982.7524">23252 8900 331 0,'0'-10'32'16,"0"-1"-9"-16,-4 1-7 15,1-3 3-15,-4 0-7 16,-1-3-4-16,-1 2-6 0,1 0-2 15,-4 0 1-15,-2 3-2 16,1 2 2-16,-1 2 0 16,-1 5 2-16,0 2-1 15,-4 2-2-15,4 12 0 16,3 4 0-16,0 5 0 0,5 2-2 16,5 4 1-16,2 1 0 15,0-3 0-15,7-1 0 16,7-4-1-16,-1-2 1 15,6-8-2-15,0-5-2 16,1-5 3-16,2-2 1 16,-3-3 1-16,-1-10-9 0,-2-5-16 15,-5 0 15-15,-4-5 13 16,-1 0-3-16,-6-4 4 16,0 2 10-16,0 0 2 15,-6 2-3-15,3 5-1 16,-2 2-2-16,3 7 0 0,-3 2 0 15,5 7-5-15,0 0-4 16,0 0-4-16,2 10 0 16,6 8 4-16,1-1 0 15,-2 2-1-15,2-1 0 16,4 0-4-16,-5-6-6 0,5-2 2 16,0-5-5-16,-1-4-9 15,3-1-15-15,-3-5-54 16,3-8-11-16,-3-6 16 15</inkml:trace>
  <inkml:trace contextRef="#ctx0" brushRef="#br0" timeOffset="45310.8303">23411 8777 64 0,'7'-30'101'16,"0"-2"-11"-16,-2 0-26 0,0 3-15 15,0 2-14-15,-1 6-9 16,-3 2 1-16,3 4-9 16,-4 3-8-16,2 3-5 15,-2 4-3-15,0 1-1 16,0 2 0-16,0 2 1 0,0 0-4 15,0 0 1-15,4 0-6 16,5 0 3-16,3 9 1 16,8 2 1-16,5 3 0 15,4 0-10-15,2 2-7 0,-1 2 3 16,-3-3 4-16,-6 1 2 16,-2-4 2-16,-11-1 2 15,-6 0 1-15,-2-3 5 16,-7 1 7-16,-13-3 8 15,3-1 4-15,-4-5-2 16,3 0-2-16,2 0-5 0,10-7-8 16,2-8-2-16,4-6-14 15,9-2-44-15,8-6-34 16,7-4-49-16</inkml:trace>
  <inkml:trace contextRef="#ctx0" brushRef="#br0" timeOffset="45763.9338">23679 8304 328 0,'-15'-22'57'16,"5"0"-8"-16,0 4-17 16,2 8-8-16,2 2-12 0,3 3-6 15,-1 1-3-15,4 4-2 16,0 0-1-16,0 2-10 16,9 5-7-16,3 5 15 15,1 6 1-15,6 2-3 16,-3 3-2-16,2 4 4 15,-2 0 3-15,2-4 0 0,0 0-1 16,-2 1-9-16,-1-10-13 16,-3-2-4-16,-3-6 9 15,0-5-1-15,-2-1 3 16,-3 0 19-16,1-10 0 16,2-5-4-16,-4-5 1 15,-1-4-1-15,1-5-1 0,-1-1 2 16,-2 1 0-16,0 1 0 15,0 5 1-15,0 5 2 16,0 4 7-16,0 7 3 16,0 3 1-16,0 4-1 0,0 0-9 15,0 0-4-15,-2 11-1 16,-3 3 0-16,0 5 1 16,0 5-1-16,1-1 1 15,4 2-1-15,0-5 0 16,6-3 0-16,12-6-4 0,3-4-23 15,4-7-11-15,1 0-46 16,1-9-39-16</inkml:trace>
  <inkml:trace contextRef="#ctx0" brushRef="#br0" timeOffset="46326.3879">24128 8199 281 0,'0'-5'106'15,"0"-4"-62"-15,0 0-28 16,0 0-8-16,0-1-6 16,0-1-1-16,0-2-2 0,0 2-7 15,0-1-4-15,0 2 12 16,0 2 1-16,-4 2-1 16,-1 2 4-16,-2 2 0 15,-3 2-3-15,-4 0-1 16,2 0 1-16,-1 9-1 0,1 3 0 15,2 2 0-15,2 4-1 16,4 2 0-16,2 1 1 16,2 1 0-16,4-3-1 15,11 1-1-15,4-8 0 16,8 1-3-16,3-8 2 16,6-5 3-16,6-5-9 0,-1-11-17 15,-3-7 3-15,-4-6 11 16,-9-6 10-16,-5-7 5 15,-10 1 6-15,-8-5 23 16,-2-2-5-16,-2 1-9 0,-8 6-3 16,-5-1-3-16,1 5 1 15,0 4-3-15,-1 5-5 16,0 1-2-16,0 5-2 16,1 7 0-16,1 1 0 15,2 8 0-15,0 4-2 0,2 2 1 16,4 4-4-16,3 10-2 15,2 2 2-15,2 5 2 16,12 3-1-16,6-1 3 16,5 2-1-16,4-4 1 15,2 1-1-15,3-1 0 16,-4-3-19-16,-1-8-31 16,-9-6-72-16</inkml:trace>
  <inkml:trace contextRef="#ctx0" brushRef="#br0" timeOffset="46873.2182">24107 7863 429 0,'-12'0'28'16,"4"-9"22"-16,6 1-29 15,2-6-10-15,0 0-12 16,15-2-1-16,6-6 2 0,4-1-7 15,7-3-9-15,2-7-12 16,0-1-18-16,-5-1-17 16,-4-1 13-16,-6 0-2 15,-5 3 53-15,-6 2 28 16,0 6 9-16,-4 4-2 0,-2 5 8 16,-1 5-7-16,-1 2-12 15,2 5-4-15,0 3-13 16,5 1-9-16,4 5-4 15,3 11 4-15,6 6 0 16,1 10-2-16,4 7-6 0,2 4 6 16,-1 0 2-16,1-1 1 15,0-2 0-15,3-7-4 16,-1-8-5-16,-1-3-5 16,1-8 0-16,0-7-5 15,-4-4 0-15,-1-3 12 0,-11-8 3 16,-1-8 8-16,-5-4 0 15,-7-3 3-15,0-4 1 16,-7-3-1-16,-6 1 5 16,-3 1-7-16,-2 3-5 15,-1 7-2-15,-2 6 15 16,3 8-7-16,-1 4-5 0,1 11-2 16,-4 8 1-16,-1 8-1 15,1 2 1-15,-1-1-22 16,7 1-15-16,5-4-10 15,7-9-31-15,4-9-23 0</inkml:trace>
  <inkml:trace contextRef="#ctx0" brushRef="#br0" timeOffset="47810.6555">24943 7402 392 0,'0'-20'31'16,"-5"6"14"-16,-2 3-29 16,-4 5-5-16,0 6-5 15,0 0-4-15,-1 6-1 0,-2 12-3 16,1 8-1-16,1 0 3 16,-2 4-3-16,8 1-4 15,-1-1-3-15,5-3-1 16,2-6 1-16,0-5 1 0,0-3 1 15,7-4 1-15,3-7-4 16,3-2 6-16,0 0-1 16,0-10-5-16,-1-4 13 15,0-4-2-15,-1 1 3 16,-4-5-1-16,0 4 13 16,1 2-4-16,-2 4 1 0,-3 3 1 15,6 3-2-15,-2 6-3 16,4 0-8-16,1 2-4 15,0 7 2-15,5 0 1 16,-3-2 3-16,3 3-4 16,-4-7-7-16,1-1-8 0,-4-2 6 15,-3-4-1-15,1-10 4 16,-6-2 0-16,-2-7 1 16,0-4 4-16,0-7 1 15,-4-2 2-15,-4-5 0 16,0-2 2-16,-1 2 3 0,-3-1 14 15,4 4 5-15,-1 2-3 16,0 8-8-16,-2 3-6 16,2 5-2-16,-3 4 0 15,4 4 1-15,3 6-1 16,-2 3-3-16,4 3-1 0,-1 0-3 16,4 14-2-16,0 6 1 15,5 5-1-15,9 5 3 16,8 2-1-16,5 2 1 15,7-4-2-15,2-1-2 16,1-6-2-16,2-5-4 16,-5-4 1-16,-2-7-8 0,-5-3-8 15,-6-4 0-15,-1 0-6 16,-6-6-2-16,-3-4 1 16,-5-8 16-16,-5-2 1 15,-1-6 16-15,0-3 14 16,-7-7-1-16,-1-3-1 0,-4-4 9 15,0-1 10-15,-1-1 2 16,4 4-3-16,1 3 0 16,-4 8 1-16,5 5 0 15,0 4-10-15,2 7-9 16,2 3-2-16,-4 4-4 0,6 1 0 16,-1 5-5-16,-2 1 0 15,4 3-6-15,0 13-3 16,0 8 4-16,4 8 5 15,6 1-2-15,3 3 2 16,8 0-2-16,-1-2-16 16,4-4-6-16,3-5-12 0,-2-5-23 15,1-10-34-15,-5-6-20 16,-1-4-41-16</inkml:trace>
  <inkml:trace contextRef="#ctx0" brushRef="#br0" timeOffset="48107.4989">25509 6931 174 0,'0'-25'100'15,"0"2"-10"-15,0 5-27 16,0 2-22-16,0 5-12 16,0 1-9-16,0 4-7 15,-4 1-7-15,4 2-4 0,-1 0-1 16,1 3-2-16,0 0 1 16,0 0-1-16,0 11-5 15,1 3-6-15,11 3 10 16,2 4 1-16,7 2 0 15,2-3 1-15,8 3-2 16,-4-5-5-16,1 2 0 0,-6-8-2 16,-2 2 8-16,-7-1 2 15,-8 1-1-15,-5 0-4 16,-4 4 1-16,-18 5 1 16,-8 4 1-16,-13 9-9 15,-11 5-16-15,-5 0-31 0,-6-2-94 16</inkml:trace>
  <inkml:trace contextRef="#ctx0" brushRef="#br0" timeOffset="48763.7276">21158 9808 411 0,'-18'2'2'15,"-1"5"-3"-15,2 4-2 0,3 3 4 16,-1 7-2-16,5 6 1 15,-1 9-1-15,0 7 1 16,6 7-1-16,1 14 0 16,4 9 0-16,0 9 1 0,4 8-1 15,12 6 1-15,7 4 0 16,12-2 1-16,9-4 1 16,16-3 2-16,11-16 1 15,12-14-2-15,12-20-9 16,12-22 6-16,12-19 1 15,7-21 1-15,6-27-10 0,0-24-77 16,1-20-182-16</inkml:trace>
  <inkml:trace contextRef="#ctx0" brushRef="#br0" timeOffset="49357.4184">25157 6409 495 0,'24'-9'20'0,"0"-9"-19"15,11 6-1-15,10 1 0 16,7 5 1-16,6 5-1 0,4 1 1 15,5 16-3-15,-3 12 0 16,2 15 0-16,-6 14-2 16,-6 12 1-16,-8 15 6 15,-12 11-2-15,-9 8 0 16,-6-1 0-16,-11 2-1 16,-1-10 0-16,-5-14-5 0,0-10-18 15,-2-15-5-15,0-10-11 16,0-15-21-16,-4-14-83 15</inkml:trace>
  <inkml:trace contextRef="#ctx0" brushRef="#br0" timeOffset="50216.7299">26073 6582 441 0,'-9'-10'4'0,"0"0"7"0,2 1 2 16,2 2 1-16,5-1-8 15,0-5 0-15,0-3-6 16,12-5 1-16,8-7-2 0,9-5 2 15,10-5 3-15,5-6-2 16,9-5 0-16,1-2-3 16,-4 2 1-16,2 1-4 15,-7 3-7-15,-5 7 0 16,-6 0-15-16,-7 11-7 16,-5 4-16-16,-10 3-43 0,-7 9-40 15</inkml:trace>
  <inkml:trace contextRef="#ctx0" brushRef="#br0" timeOffset="50466.7259">26289 6571 262 0,'-13'25'8'0,"4"-11"8"16,4-6-3-16,3-4 8 0,0-2 8 15,2-2 2-15,0 0-5 16,4-9 0-16,10-7 4 16,6-11-36-16,5-5 13 15,9-8-4-15,2-3-2 16,1 0-1-16,1 0 1 0,-1 0-4 16,-7 6-36-16,-4-1-46 15,-6 3-58-15</inkml:trace>
  <inkml:trace contextRef="#ctx0" brushRef="#br0" timeOffset="50826.0578">26364 5895 396 0,'-22'-6'0'0,"5"-2"18"15,2 2 7-15,6 1-2 16,2 1-14-16,3-1 1 16,3-1-2-16,1 1-5 15,8-4-6-15,13-5-1 16,6-2 4-16,14-6 5 0,3 0-7 16,7 2 4-16,1 4-2 15,3 0-6-15,-4 5-4 16,-7 6 1-16,-6 3 4 15,-5 2-3-15,-8 2 6 16,-9 12 0-16,-4 11-7 0,-4 7 0 16,-6 9 11-16,-1 11 2 15,-2 8-2-15,1 13-1 16,3 6 0-16,2 5-9 16,4-4-83-16,4-12-61 15</inkml:trace>
  <inkml:trace contextRef="#ctx0" brushRef="#br0" timeOffset="51701.0169">27436 6946 243 0,'-13'0'3'0,"-3"0"-1"16,-2 0-1-16,2 1 6 0,1-1 13 16,3 0 20-16,5 0-3 15,2 0-13-15,0 0-5 16,4-3-10-16,1-3-2 16,0-3 1-16,6-2-8 0,8-3 2 15,8 0 3-15,0 0-5 16,7 5 2-16,2 5 0 15,-3 4-2-15,-1 8-2 16,-5 11-1-16,0 6 1 16,-10 4 5-16,-3 3-1 15,-4-2-2-15,-5-3 2 0,0-4-1 16,0-7 1-16,0-3 0 16,0-8 0-16,0-5 5 15,0 0 22-15,0-5-15 16,0-10-13-16,0-6-11 15,0-2-5-15,0-10 2 0,0-2 4 16,0-2 8-16,-5-5 0 16,-2 1 1-16,2 4 0 15,0 1 1-15,-1 10-1 16,0 2 2-16,-1 8 13 16,4 6-3-16,-1 2 0 0,1 5-3 15,3 3-4-15,-2 0-6 16,0 12-4-16,-1 12 5 15,0 4 1-15,3 8 1 16,0 3 0-16,0 0-2 0,12-3 0 16,11-7-3-16,8-10 0 15,8-8-1-15,9-11-4 16,8-4-21-16,1-15-27 16,-3-13-72-16</inkml:trace>
  <inkml:trace contextRef="#ctx0" brushRef="#br0" timeOffset="54638.2885">26023 8317 211 0,'0'-13'9'0,"0"1"2"0,1-4-6 16,5-2 12-16,1-5 6 15,0 0 4-15,4-6-6 16,-1-1-5-16,2-2-3 15,-4 1-3-15,3 3-7 16,-3 1 2-16,-3 4-3 0,-3 9-19 16,-2 2 2-16,0 9-7 15,-5 3 4-15,-9 3 20 16,0 14-2-16,0 4 4 16,-2 1 0-16,-1 3 2 15,7 2-5-15,3-3 1 16,5 0-1-16,2-3-1 15,0-3-2-15,12-4-1 0,7-1 2 16,3-1-2-16,9-1 2 16,3 0 2-16,1 1 3 15,1 2-3-15,-4-1-1 16,-5 3-5-16,-4 2-8 0,-12 0-5 16,-11 3 18-16,0 0 4 15,-18 3 14-15,-9 0 15 16,-2-2 0-16,-5 1-6 15,1-5-8-15,3-4 0 16,1-5-11-16,8-1-4 0,3-7-1 16,6-1-2-16,4 0 2 15,8-12-4-15,0-2-7 16,3-10 6-16,14-4-2 16,1-2-1-16,1-7 1 15,5 4-1-15,-2-1-14 16,-5 3-11-16,0 6 19 0,-8 10 5 15,-3 0 11-15,-2 8 0 16,-4 2 16-16,0 3 6 16,0 2-5-16,0-2-9 15,0 2-4-15,0 0-1 16,3 2-6-16,4 9-6 0,3 3 3 16,8 11 1-16,3 5 0 15,5 6 0-15,2 3 0 16,1 0 1-16,2-1-1 15,-4-4 0-15,-5-7 1 0,-2-4-1 16,-3-9-1-16,-6-1 0 16,-5-8-1-16,-1-3-1 15,-5-2 0-15,0 0 6 16,-6-13 1-16,-6-5-9 16,-5-7-9-16,-2-5 10 15,-1-5 5-15,1-5-1 0,-3 3-1 16,2-1 2-16,6 3 2 15,1 6-1-15,6 4 0 16,1 4 2-16,6 3 2 16,0 4-6-16,6 1 3 15,4 6-3-15,5 3 0 16,-1 4-4-16,4 2-2 0,-2 12 0 16,-5 8-1-16,-2 4 8 15,-6 3-2-15,-1 2-8 16,-2-5-12-16,0-3-9 15,0-8-5-15,0-8-10 0,-2-7-27 16,2-11-5-16</inkml:trace>
  <inkml:trace contextRef="#ctx0" brushRef="#br0" timeOffset="55669.4519">26350 7960 384 0,'-12'-18'1'16,"-1"3"10"-16,3 6 2 15,3 1-1-15,3 5-1 16,4 3 0-16,0 0-9 16,0 7-10-16,11 7 8 0,4 4 0 15,0 4 1-15,7 5-1 16,0-1 0-16,0 3 0 16,0-5 1-16,-1-4-2 15,0 0-1-15,-5-8-1 16,-1-5 0-16,-6 0 3 0,-2-7-1 15,0 0-4-15,-3 0 5 16,-2-8 5-16,-2-9-3 16,0-2 3-16,0-8-3 15,0 3-1-15,0-1-1 16,0 3 1-16,0 4 2 16,2 6 2-16,1 4-3 0,0 6 0 15,3 1-5-15,1 1-1 16,4 0 1-16,-1 5 5 15,7 3 1-15,-1 0-3 16,0 0 0-16,2 1 1 16,2-4-2-16,-4-2 0 15,2-3 1-15,-4 0-2 0,-3 0 2 16,0-1-2-16,-1-8 2 16,-2-2 0-16,-1-3 2 15,-4-1 0-15,1-2-1 0,-4 1 1 16,0-4-1-16,0 0 2 15,-5 3 0-15,-2 0 0 16,-1 3 0-16,3 2-1 16,-2 3 0-16,3 2 0 15,1 6 0-15,1 0 2 16,2 1-2-16,0 0-2 0,0 9-14 16,0 5 9-16,5 3 4 15,2 1 1-15,5-1 0 16,0-1 0-16,2-6-4 15,0-3 1-15,2-3-2 16,-1-4 1-16,-1 0 1 16,-1-11 2-16,-1-4-6 15,0-3 5-15,-4-2 6 0,-2-3-4 16,-1-1 2-16,-3 3-2 16,-2 2 0-16,0 1 0 15,-4 4 0-15,-3 1 4 16,0 2 2-16,-3 2 1 0,4 2 1 15,-1 0-4-15,3 2-2 16,1 1 0-16,1 3-2 16,2-2-2-16,0 3-2 15,0 0-6-15,7 3 6 16,2 5 0-16,4 3-2 0,-1 3 6 16,3-1 1-16,0 1 0 15,-1-3 0-15,1-3-1 16,-1-2-1-16,1-4 2 15,-3-2-3-15,1 0-1 16,-1-9 2-16,-3-4 0 16,1-5 1-16,-5 0 2 0,-3-3-2 15,-2-4 2-15,0 2-1 16,0 2 0-16,-7-3 2 16,1 9-2-16,2 2 2 15,1 4 2-15,3 4-2 0,0 3 0 16,0 2-4-16,3 0-7 15,7 0 6-15,2 6 1 16,5 0 1-16,0 1 0 16,-2 3 0-16,-1-3-29 15,-4-6-28-15,-4-1-80 0</inkml:trace>
  <inkml:trace contextRef="#ctx0" brushRef="#br0" timeOffset="55810.0935">26971 7449 1 0,'-13'-4'423'16,"1"-3"-414"-16,3 1-3 15,9 3-8-15,0-2-45 16,3-1-57-16,8-3-27 16</inkml:trace>
  <inkml:trace contextRef="#ctx0" brushRef="#br0" timeOffset="56606.8961">27195 7304 316 0,'-3'14'11'16,"-6"-1"-2"-16,-1 3-2 15,2 5 4-15,4 1 3 16,2-1 0-16,2-1-2 15,2-2-8-15,9-4-3 16,5-2 1-16,0-5-5 16,6-7 2-16,1 0-8 0,1-10-16 15,2-8-3-15,-1-5-6 16,-5-6-18-16,-4 1 11 16,-3-3 18-16,-8 3 30 0,-5 1 6 15,0 6 27-15,-8 1-14 16,-4 8 29-16,2 2 5 15,-2 9-26-15,-2 1-13 16,2 3-13-16,1 10-5 16,0 1-3-16,6 6-1 15,0-3 2-15,5 1-2 0,0-2 0 16,0-5-9-16,2-2-7 16,5-5 1-16,1-2-4 15,4-2-4-15,-2 0-1 16,1-8 12-16,0-2 12 0,-2-5 2 15,-2-1 1 1,-2 2-1-16,-1 1 6 0,0 3 0 16,-4-1 0-16,0 6 7 15,0 1 1-15,0 2 3 16,0 2-4-16,2 0-12 16,-1 0-6-16,1 0 2 0,3 0 2 15,1 0 1-15,1 2 2 16,0-2-9-16,-1 0-6 15,2 0-6-15,-1-2-2 16,0-6 1-16,-4-7-18 16,-1-3-20-16,-1-1 14 0,-1-5 4 15,-1-2 15-15,-12-3 11 16,-5-1 13-16,-4-3 26 16,-3 2 17-16,0-1 8 15,-2 1 0-15,4 2-10 16,3 8-10-16,3 5 0 0,2 6-8 15,6 4-16-15,2 4-1 16,4 2-2-16,3 8-7 16,0 7-1-16,13 7 4 15,5 6-3-15,7 3 2 16,4 5-1-16,7-3 1 0,6-1-6 16,0-3-5-16,6-8-14 15,-1-6-12-15,2-12-19 16,-8-3-31-16,-3-18-27 15</inkml:trace>
  <inkml:trace contextRef="#ctx0" brushRef="#br0" timeOffset="56888.1123">27407 6503 413 0,'0'0'-7'15,"0"0"14"-15,12 0-39 16,12 7 29-16,10 4 9 0,8 6-3 16,8 4-1-16,2 8 0 15,2 4-4-15,-3 8 3 16,-3 3 0-16,-7 3-7 15,-9-3-39-15,-10-5-41 16,-12-10-46-16</inkml:trace>
  <inkml:trace contextRef="#ctx0" brushRef="#br0" timeOffset="58153.922">28088 6478 343 0,'-2'0'25'0,"0"-7"-6"16,0-4-15-16,2-5 1 0,0-1-2 16,0-8-1-16,0 0 1 15,0-4 0-15,0-1 2 16,0 1-1-16,0-1 1 15,0 1-2-15,0-1 2 16,2 5-1-16,3 0 4 16,4 2-5-16,2 3-2 0,5 4-4 15,2 3 3-15,4 6 1 16,3 7-2-16,-2 0 0 16,3 10-2-16,-1 7-3 15,-3 8 10-15,2 2-2 16,1 0 0-16,-3-2-1 15,2-2-1-15,-3-7-4 0,0 0-17 16,0-5-19-16,-7-9-61 16,-4-2-58-16</inkml:trace>
  <inkml:trace contextRef="#ctx0" brushRef="#br0" timeOffset="58763.2502">28712 5572 281 0,'-10'-4'19'0,"1"1"-8"15,-1 1-4-15,3 2-5 16,2 5-3-16,2 13 0 0,1 7-2 16,2 9 1-16,0 7 2 15,0 5 1-15,5-1-1 16,9 1 0-16,10-6-1 16,-1-12 0-16,8-8-13 0,6-11-5 15,1-8 8-15,0-1 2 16,0-16 1-16,-4-7-2 15,-7-5 0-15,-8-6 26 16,-6-5-3-16,-9-2 5 16,-4 0 8-16,-6-1 1 15,-14 5-11-15,-5 5 1 0,-7 7 11 16,-8 9-7-16,1 7-10 16,-6 9-6-16,2 0-5 15,2 11 1-15,6 7-7 16,6 3-33-16,9 6-22 15,5 0-10-15,9-1-23 16,6-4-36-16</inkml:trace>
  <inkml:trace contextRef="#ctx0" brushRef="#br0" timeOffset="59091.394">29099 5565 237 0,'12'-7'113'0,"-5"1"-109"0,1 3-5 15,1 1 2-15,4 2 2 16,1 0-4-16,-1 2-2 16,1 3-7-16,-6 1-13 15,-2-1 1-15,-3-2 8 16,-3-3 12-16,0 0 6 15,-3 0 30-15,-10 0-22 16,-2-7 1-16,-2 0 5 0,-3-4 7 16,3-1 20-16,0-2-27 15,5-1-3-15,0 1-3 16,9 0-11-16,3-2-4 16,0 1-10-16,5 3-21 0,12-1-29 15,0 1-30-15,2-1-36 16</inkml:trace>
  <inkml:trace contextRef="#ctx0" brushRef="#br0" timeOffset="59513.1967">29420 5244 190 0,'0'-8'29'0,"0"1"33"16,-5 4-23-16,-6 3-18 15,0 0-8-15,2 2-4 0,-3 10-7 16,0 8-2-16,4 1 0 16,1 4-1-16,3 4 1 15,4-6-1-15,0 0-2 16,6-1-1-16,4-7 2 0,3-1-2 16,-2-4-16-16,1-5-6 15,1-3-7-15,-3-2 12 16,-1 0 15-16,-1-9 0 15,-1-3 10-15,-5-5 4 16,-1-2 21-16,-1-3 5 16,0 1-6-16,-3 0-6 0,-4 1 1 15,-1 2-5-15,3 6 5 16,0 1-10-16,-1 7-6 16,5 1-3-16,-1 3-4 15,2 0-4-15,0 3-46 16,0 10 41-16,0 1-19 15,0 0-18-15,2 0-18 0,3-3-19 16,0-4-33-16</inkml:trace>
  <inkml:trace contextRef="#ctx0" brushRef="#br0" timeOffset="60513.1275">29421 5210 187 0,'-6'-14'73'16,"-3"-1"-2"-16,4 4-14 15,3 2-18-15,2 4-18 0,0 2-10 16,0 3-15-16,7 0 6 16,3 0-3-16,2 1-2 15,2 6-2-15,-4 2-3 16,1 0-9-16,-2-2 2 16,-2 3-4-16,-3-3 0 15,-4-2 7-15,1 0 4 0,-1-2 5 16,0-3 5-16,0 0 4 15,-1 0 9-15,-3-5-7 16,1-3-4-16,-1-3 2 16,1-5-3-16,1 0-2 15,2-2 1-15,0 2-2 0,0-2 4 16,0 2 7-16,2 3-1 16,5 1-3-16,-2 5-4 15,3 0-3-15,-3 2 0 16,2 1 2-16,0 4-3 15,2 0 0-15,4 0-3 0,1 0-14 16,4 0-20-16,-1 0 13 16,3 0 0-16,4 0 3 15,-4 0 13-15,-1-3-6 16,-2-3 9-16,-1-1 7 16,-2 0 5-16,-1-4-2 0,-1 3 3 15,1-7-2-15,-1 2 2 16,-2-4 0-16,-2 1-1 15,-2-4 1-15,-1 1 3 16,-3-1 2-16,-2 2-2 16,0 2-4-16,0 2 2 15,-7 5 10-15,0 1-12 0,0 7 8 16,1-1-12-16,-1 2-1 16,5 0 0-16,0 3-2 15,2 9-5-15,0 1-1 16,9 5 2-16,4 4-1 15,8 3 1-15,4 3-1 16,6 7-2-16,3-2 1 0,1 5-8 16,0-1-11-16,-4 1 2 15,-4-5 11-15,-8-3 1 16,-4-3 6-16,-6-7 4 16,-6-2-3-16,-3-4-3 0,-5-7 16 15,-13-1 9-15,-1-6 18 16,-3 0-20-16,-4-4-6 15,5-7 8-15,0-5-1 16,2-1 2-16,5-4-6 16,1-5-8-16,8-2-6 0,0-4 4 15,5-6-18-15,0-5-11 16,0-1 9-16,7-1 15 16,3-2 3-16,0 5 14 15,-1 5 0-15,1 1-1 16,5 5 0-16,-3 8 2 0,3 0-6 15,-1 7-7-15,2 4-3 16,-5 4 2-16,-2 3-3 16,-1 5-3-16,-5 0-26 15,-1 7 0-15,-2 7 17 16,0 6 7-16,-4 3 12 16,1 2 0-16,1 0-5 0,2 0 1 15,0-5-1-15,12-4-3 16,7-7 3-16,3-6-3 15,5-3-2-15,4-1-26 16,-4-16-64-16,2-6-87 16</inkml:trace>
  <inkml:trace contextRef="#ctx0" brushRef="#br0" timeOffset="60794.3609">30217 4311 268 0,'-10'-22'14'0,"1"5"28"15,-4 4-9-15,4 6-8 16,-2 7-11-16,-1 0-9 16,1 16-5-16,0 7-2 0,4 10 1 15,0 9 0-15,7 5 0 16,0 3 1-16,7-2-2 15,9-2-2-15,7-5-6 16,9-7-7-16,5-11-8 16,4-9-4-16,5-8-12 0,1-6-19 15,-4-9-28-15</inkml:trace>
  <inkml:trace contextRef="#ctx0" brushRef="#br0" timeOffset="61388.0525">30441 4348 26 0,'-7'0'116'0,"-1"-3"-67"15,-1-1-25-15,3 2-4 16,-1 0-5-16,5 2 3 0,-1-1 6 16,3-1 0-16,0 2-20 15,1 0-14-15,8 0 11 16,8 0 0-16,1 0-7 16,3 0 12-16,4 0-7 0,-1 0-5 15,1 0 14-15,-6 2-18 16,0 3-19-16,-5-3 2 15,-3 1-4-15,-4-1-27 16,-4-2-19-16</inkml:trace>
  <inkml:trace contextRef="#ctx0" brushRef="#br0" timeOffset="61575.5414">30537 4268 231 0,'-11'-2'26'15,"-1"2"9"-15,-3 0-26 16,-1 9-6-16,-2 9-4 0,2 3 1 16,0 2 1-16,3 3-1 15,4 0 0-15,5-2-4 16,4-1-1-16,0-6-26 16,12-2-25-16,0-10-34 0</inkml:trace>
  <inkml:trace contextRef="#ctx0" brushRef="#br0" timeOffset="61841.1979">30539 4070 234 0,'-8'-20'125'16,"3"1"-106"-16,5 1 5 15,0 1 1-15,17 5-20 16,5 0-5-16,13 3-3 0,4 6 6 16,9 3-1-16,5 7-3 15,-3 13-1-15,0 7 3 16,-6 13-2-16,-12 8-1 16,-8 6-3-16,-14 1-30 0,-5 0-20 15,-5-7-59-15,0-10-90 16</inkml:trace>
  <inkml:trace contextRef="#ctx0" brushRef="#br0" timeOffset="62591.1424">31210 4168 360 0,'4'0'-41'0,"-4"0"49"16,2-4-15-16,3 1-4 0,1-2-20 16,4-2 3-16,5-5-29 15,1-3-13-15</inkml:trace>
  <inkml:trace contextRef="#ctx0" brushRef="#br0" timeOffset="62762.9851">31467 3924 137 0,'-5'0'227'16,"5"-10"-220"-16,0 1-10 15,14-4-22-15,6-4-100 0,4 0-18 16</inkml:trace>
  <inkml:trace contextRef="#ctx0" brushRef="#br0" timeOffset="62903.5684">31760 3648 346 0,'0'-8'81'0,"0"-1"-72"16,0 6-5-16,0-2-12 16,-6-8-165-16</inkml:trace>
  <inkml:trace contextRef="#ctx0" brushRef="#br0" timeOffset="67731.3561">3524 11988 335 0,'0'-18'0'16,"-5"2"18"-16,1 2 5 0,3 0-3 16,1 2-12-16,0 1-6 15,1-1-1-15,5 3-1 16,3-2 1-16,0 1 0 15,-2 5-2-15,3 2 2 16,0 1-3-16,0 2 1 0,4 0 2 16,-4 0-1-16,7 0 0 15,2-10 5-15,3-3 10 16,3-7 2-16,5-5-13 16,6-7-3-16,5-2 0 15,5-4-2-15,1 1-16 16,4-6-24-16,-3 1-65 0</inkml:trace>
  <inkml:trace contextRef="#ctx0" brushRef="#br0" timeOffset="76028.1094">19589 16328 359 0,'0'0'39'0,"0"0"-30"16,0 0-9-16,0 0-1 16,0 0-1-16,0 0 2 15,5 0 9-15,-2 0-3 16,5 5 1-16,4 0-1 16,2 4 1-16,5 0-4 0,1 7-1 15,2-1 0-15,2 3-1 16,1 1-1-16,2-3 1 15,2 2-1-15,-2-1-9 16,0 0-11-16,-2-7-36 16,-2 0-50-16,-4-9-46 15</inkml:trace>
  <inkml:trace contextRef="#ctx0" brushRef="#br0" timeOffset="76246.8552">19903 16370 431 0,'-11'-1'39'0,"1"-6"-17"16,-2 0-15-16,5 4 1 16,2 3 1-16,-2 3-7 0,-8 20-4 15,-5 11-11-15,-6 23-13 16,-12 18-12-16,-12 16-25 15,-11 12-99-15</inkml:trace>
  <inkml:trace contextRef="#ctx0" brushRef="#br0" timeOffset="77997.1736">17897 16774 207 0,'-17'0'200'16,"2"0"-184"-16,3-6-9 0,2 5-6 16,1 1 1-16,4 0-3 15,-2 0 1-15,2 1-1 16,-3 6-3-16,3 6 1 16,-2 1-2-16,0 8 2 0,-1 5 3 15,1 1 0-15,0 10-1 16,3 3 1-16,3 5-1 15,1 0 0-15,0 2-1 16,5-3 0-16,9-4-2 16,6-3-5-16,2-8-9 15,3-9-6-15,1-3 4 16,1-11 2-16,2-7 23 0,-5 0-1 16,-1-12-1-16,-2-8-1 15,-1-5 33-15,-3-5-10 16,0-6-7-16,-2-1-3 15,-5-8 2-15,-1 0-7 0,-5 2-2 16,-4-3-3-16,0 7-1 16,-14 4-1-16,-3 7 15 15,-6 7-11-15,-5 7-6 16,-1 9 6-16,-5 5-6 16,2 5 0-16,1 13-2 0,4 3-8 15,5 4-20-15,12 4-7 16,6-6-23-16,4-5-55 15,7-7 0-15</inkml:trace>
  <inkml:trace contextRef="#ctx0" brushRef="#br0" timeOffset="78340.8606">18145 16913 268 0,'1'0'223'0,"-1"-4"-181"15,0-5-34-15,0-1-5 16,4-1-1-16,4 0-6 16,6-1 2-16,6 5-5 15,7 1 2-15,2 6-18 16,3 6-5-16,0 12 13 16,-6 5-6-16,-2 0-15 0,-6 0-5 15,-9-3 24-15,-4-9 16 16,-5-6 3-16,0-4 43 15,-10-1 10-15,-5-1-27 16,-6-8-16-16,1-4 4 16,0-1 1-16,1-2-3 0,2-4-3 15,3-3-4-15,4 0-9 16,0-4-6-16,8-1-13 16,2 1-11-16,6-2-9 15,10 10-47-15,3-1-64 16</inkml:trace>
  <inkml:trace contextRef="#ctx0" brushRef="#br0" timeOffset="78856.4491">18560 16911 206 0,'0'11'178'16,"0"-11"-160"-16,2-11-38 16,1-7 6-16,1-2 20 0,-1-2-1 15,1-4-2-15,-3 0 3 16,-1 6-3-16,0 0 2 16,0 4 2-16,0 4 8 15,-5 3 0-15,-2 4 2 16,-4 3-9-16,0 2-10 0,-1 0-6 15,-3 14 0-15,1 6-3 16,-2 5 5-16,5 3-1 16,1 5 0-16,2-5-1 15,6-1-1-15,2-2 2 16,0-5-1-16,0-8 2 16,4-1-16-16,2-6 13 0,1-3 2 15,0-2 19-15,0-2 1 16,4-7-2-16,0-5-3 15,-1-1 1-15,2-2-5 16,-2 0 3-16,0 3 3 0,0 2 3 16,-3 3 6-16,0 4 0 15,-2 1-7-15,3 4-9 16,-1 0-6-16,2 0-1 16,1 2-3-16,2 3-20 15,-4-2-25-15,1 1-72 16,-4-4-74-16</inkml:trace>
  <inkml:trace contextRef="#ctx0" brushRef="#br0" timeOffset="79215.7878">18667 16811 351 0,'0'-4'69'16,"0"1"-48"-16,0 1-16 15,4 2-5-15,1 0-4 16,1 4-13-16,3 5 8 15,-2 1-11-15,3 3-19 0,-4 0-11 16,0-3 11-16,-3-3 35 16,-1-2 7-16,0-3-1 15,-1 0 10-15,-1-2-1 16,2 0 13-16,-2-2 16 16,2-6 0-16,1-3-40 15,-1-4 2-15,4-2 1 16,-1-3 2-16,2 2-3 0,2-3 9 15,1 1 0-15,0 4-9 16,1 4-2-16,0-1 0 16,1 6-2-16,-3 4 3 15,2 3-3-15,0 0-1 16,-3 0 0-16,2 10-10 0,1 3-17 16,-1 3-17-16,1-2-30 15,-2 2-5-15</inkml:trace>
  <inkml:trace contextRef="#ctx0" brushRef="#br0" timeOffset="79653.2651">19035 16775 203 0,'0'-12'165'0,"0"-2"-123"16,0 1-16-16,-5-1 0 15,0 3-14-15,-2-1-5 0,-1 5-3 16,1 0-4-16,2 3 1 15,2 2-2-15,-3 2-1 16,5 0-3-16,-2 0-2 16,3 2-20-16,0 7 3 0,0 5 17 15,4 6 0 1,5 3 9-16,3 7 1 0,5 4-1 16,-2 2-2-16,0 0 0 15,-1 1 0-15,-1-1 1 16,-6 3 0-16,-7-7 0 15,0 0-3-15,-1-3 6 0,-13-6-4 16,1-4 4-16,0-4 4 16,2-6 3-16,1-5-3 15,3-4 3-15,-1-6 0 16,1-12-1-16,1-8-7 16,3-10-6-16,3-13-8 15,0-2-13-15,3-4-13 0,10-3-23 16,3 5-7-16,4 6 4 15,1 7 59-15,3 4 16 16,-4 0-15-16,-1 2-50 16,-1 0-83-16</inkml:trace>
  <inkml:trace contextRef="#ctx0" brushRef="#br0" timeOffset="79871.9881">19231 16313 175 0,'-2'-16'156'16,"-5"7"-82"-16,-2 4-30 0,1 5-25 15,-5 0-13-15,-1 14-6 16,1 9-2-16,-3 13 1 16,3 9 0-16,2 6 0 15,8 9 1-15,3 2-1 16,0 2 1-16,14-1-1 16,8-5 0-16,1-6-8 0,9-7-11 15,4-10-6-15,7-6-15 16,8-13 6-16,-3-11-49 15,2-5-22-15</inkml:trace>
  <inkml:trace contextRef="#ctx0" brushRef="#br0" timeOffset="80137.5948">19801 16326 175 0,'0'-25'241'0,"0"0"-208"16,0-1-12-16,3 6 4 16,9 2-24-16,5 4-2 15,5 3-1-15,7 4 1 16,5 5 0-16,6 2 0 0,9 14 1 16,5 11 0-16,-6 10-2 15,-3 13 1-15,-8 10-2 16,-13 14-8-16,-13 13 2 15,-11 13 4-15,-16 18-15 16,-18 9-46-16,-14 0-144 0</inkml:trace>
  <inkml:trace contextRef="#ctx0" brushRef="#br0" timeOffset="81559.3669">20564 16665 446 0,'-10'0'36'0,"2"-4"-31"15,-1-6-5-15,4-3 1 16,3-3-3-16,-3-4-3 16,5-3 11-16,0-5-6 15,0-3 1-15,0-2-1 16,0-3 2-16,3-3-3 15,2-1 7-15,1-4-5 16,-1 3 2-16,-2 2-3 0,3 3 1 16,0 5 0-16,1 5 1 15,0 8 2-15,1 3 2 16,4 3-5-16,2 4 1 16,4 6-1-16,3 2-3 0,2 2 0 15,5 15 1-15,2 8-1 16,-1 9 2-16,0 10 0 15,-2-1 0-15,-2 4 1 16,1-1-3-16,-2-5-4 0,-2-3-10 16,1-10-9-16,-4-9-18 15,0-6-69-15,-4-11-68 16</inkml:trace>
  <inkml:trace contextRef="#ctx0" brushRef="#br0" timeOffset="82168.705">21140 15961 438 0,'6'1'36'15,"3"9"-33"-15,3 7-35 16,8 8 28-16,0 12 4 15,4 8-4-15,2 3-8 16,-3 2-16-16,1-2-6 0,-5-6-11 16,-4-9-9-16,-5-8 35 15,-5-9 8-15,-3-9 6 16,-2-3 7-16,-5-4 56 16,-7-7-50-16,-8-8-7 15,-4-8 3-15,-4-1 13 16,-2-9-3-16,-1-4 2 0,-2-6 11 15,7-1-4-15,4-3-2 16,5 2 1-16,9-1-12 16,8 3-11-16,0 3 12 15,15-2-16-15,7 6 1 0,5 3 0 16,6 2-4-16,-1 5 7 16,0 4-6-16,0 6 1 15,-5 5 5-15,-3 5 1 16,-2 6 0-16,-8 3-3 15,-3 14-2-15,-9 8 2 16,-2 8 6-16,-6 2-2 0,-8 3-12 16,-3-1 8-16,2 1 5 15,0-4-2-15,4-4 0 16,4-1 0-16,2-1-1 16,3-5 0-16,2-1 1 15,0-3 1-15,0-3 0 0,7-5 4 16,2 2 1-16,4-7 0 15,1 1 2-15,6-3-3 16,3-4-2-16,0 0-2 16,6 0-3-16,-2-4-39 15,0-7-104-15,-3-8-108 0</inkml:trace>
  <inkml:trace contextRef="#ctx0" brushRef="#br0" timeOffset="82606.1687">21704 15950 410 0,'0'-4'59'15,"0"1"-28"-15,0 1-22 16,0 2-6-16,0 0-2 16,0 9-3-16,0 3 0 15,2 6 3-15,0 4-2 0,1 1-13 16,1-2-3-16,1-3 5 15,5-4 2-15,0-5-5 16,0-3-1-16,5-5 4 16,1-1 8-16,4 0 8 15,0-11-5-15,-1 0 2 0,0-5-5 16,-4 3 3-16,-3-4 0 16,-4 2 3-16,-6 0 2 15,-2-1 14-15,-2 0 3 16,-13 2-1-16,0-2-7 15,-4 4-10-15,-1 1 1 0,0 1 0 16,1 7 3-16,4 3 0 16,1 0-6-16,2 7-2 15,5 6 0-15,2-1-5 16,5 1-18-16,0-2-6 16,2-6-17-16,12-2-32 15,4-3-9-15,3-7 16 0,4-7-61 16</inkml:trace>
  <inkml:trace contextRef="#ctx0" brushRef="#br0" timeOffset="82934.2701">21923 15857 110 0,'12'-11'105'16,"-5"2"-9"-16,1 2-31 0,-4 6-10 15,1 1-26-15,0 0-17 16,2 0-7-16,1 7-3 16,2 3 1-16,4-1-2 15,1 2-1-15,1-2-1 16,2-2-10-16,-1-2-1 0,0-5-2 15,2 0-1-15,-2 0-4 16,0-5-1-16,-3-5-2 16,-3-1 6-16,-2 0 17 15,-4-2 2-15,-3-1 10 16,-2 0 3-16,0-2-1 0,0 2 3 16,-2 1-1-16,-2 1-8 15,1 2-5-15,3 5 6 16,-2 2-4-16,2 3-4 15,0 0-2-15,2 1-3 16,7 11 2-16,2 1 1 16,5 4 1-16,2-2-1 0,1 3-14 15,3-5-16-15,0-6-11 16,-5-5-33-16,2-2-73 16</inkml:trace>
  <inkml:trace contextRef="#ctx0" brushRef="#br0" timeOffset="83293.6188">22407 15650 371 0,'5'0'43'0,"-2"0"-43"16,4 7 0-16,0 2 0 0,3 0 1 15,-2 0-1-15,-1-4-2 16,-1 3-6-16,-5-3-7 15,1-2-10-15,-2-1 13 16,0 0 14-16,0-2 6 16,0 0 10-16,0 0 7 0,0-7-6 15,0-2 1-15,0-3-7 16,8-5-2-16,1 0-9 16,1-1 3-16,3-2-4 15,0 4 1-15,0 2 1 0,-3 3 2 16,2 5 1-16,0 5 1 15,-2 1-6-15,1 1-3 16,3 10 0-16,-1 2-11 16,0 3-6-16,1-2-7 15,1-3-45-15,0-4-69 0</inkml:trace>
  <inkml:trace contextRef="#ctx0" brushRef="#br0" timeOffset="83777.9587">22831 15477 80 0,'-12'5'264'16,"2"1"-245"-16,0-1-19 15,3 7 0-15,2 1-3 0,3 3 0 16,2 2 3-16,0 0-1 15,7-2 1-15,8-2 0 16,2-3-3-16,5-6-20 16,0-5 12-16,1 0-1 15,-3-5-2-15,-2-7 18 0,-6-6 8 16,0-6 23-16,-5-1 0 16,-4-2-2-16,-3-5-2 15,0-3-4-15,0-1-6 16,-10 0-2-16,-2-3-4 15,0 1-9-15,-5 1-5 16,1 3-2-16,0 2 1 0,0 4 0 16,2 6 1-16,2 4 1 15,2 8 1-15,3 3-2 16,2 4-3-16,3 3 1 16,2 11-3-16,0 7-7 0,3 9 8 15,8 7 0-15,4 4-10 16,0 2-3-16,11 2 0 15,1-3-4-15,2-5-16 16,3-6-27-16,0-8-36 16,0-10-67-16</inkml:trace>
  <inkml:trace contextRef="#ctx0" brushRef="#br0" timeOffset="84059.1963">23209 15008 381 0,'-13'11'33'0,"3"8"-33"15,1 6 0-15,1 9 10 16,3 5-4-16,5 2-2 15,0 0 1-15,7-1-4 16,9-5-2-16,6-7 2 16,2-2 0-16,9-7-16 15,3-10-23-15,-2-5-58 0,-1-4-55 16</inkml:trace>
  <inkml:trace contextRef="#ctx0" brushRef="#br0" timeOffset="84231.0654">23388 15039 449 0,'0'-5'48'0,"6"2"-31"16,10 3-18-16,6 0 1 0,5 0 3 16,7 7-3-16,1 3-13 15,-1 7-18-15,-1-3-2 16,-6 1-35-16,-7-5-76 15</inkml:trace>
  <inkml:trace contextRef="#ctx0" brushRef="#br0" timeOffset="84418.5368">23403 14974 451 0,'-15'5'40'0,"4"4"-34"15,3 7-8-15,4 11 2 16,3 5 0-16,1 7-3 16,0 0-17-16,0 1-29 15,8-10-68-15,3-10-49 16</inkml:trace>
  <inkml:trace contextRef="#ctx0" brushRef="#br0" timeOffset="84668.5199">23494 14844 345 0,'0'-42'32'0,"0"5"4"15,6 8 10-15,4 5-20 16,7 7-16-16,5 8-8 16,0 6-3-16,3 3 2 15,6 14-2-15,-1 15 0 0,3 7 1 16,-3 9 0-16,-3 4 2 15,-3 5-2-15,-10 2 2 16,-9-2-13-16,-5-2-20 16,-3-2-30-16,-15-9-78 15,-5-7-82-15</inkml:trace>
  <inkml:trace contextRef="#ctx0" brushRef="#br0" timeOffset="85715.3683">21988 17041 415 0,'0'17'19'16,"-2"-7"-13"-16,-1 1-4 0,1 0 0 15,0-6 0-15,2 0 2 16,0-5 8-16,0 0 3 16,0 0 1-16,0 0-3 15,0-9-11-15,4-3-3 16,-3-4-3-16,1-4-2 15,0-3-1-15,-1-6 1 0,-1-1 3 16,2-4 4-16,0-2 0 16,1 1 0-16,1 1 1 15,4 0-1-15,1 3-1 16,1 5-1-16,3 2 7 16,-1 7 1-16,0 1-2 0,2 5-6 15,-4 2 2-15,1 4-1 16,2 3 1-16,1 2-3 15,0 4 1-15,2 12 1 16,2 9-1-16,4 5 1 16,-1 7 0-16,4 3 1 0,-3 6-2 15,2-5 2-15,-2 0-6 16,0-7-10-16,-2-5-1 16,0-10-46-16,-6-11-86 15,-5-8-52-15</inkml:trace>
  <inkml:trace contextRef="#ctx0" brushRef="#br0" timeOffset="86434.067">22902 16330 376 0,'-10'0'20'16,"5"0"-4"-16,-2 0-14 0,2 3-1 16,0 8 0-16,-3 5 2 15,-1 5-2-15,2 10 4 16,0 11 3-16,6 8 1 15,1 9-2-15,1 3 7 16,15 5-11-16,4-3-1 0,11-5-3 16,4-13-20-16,6-9-29 15,5-15-31-15,-4-15-46 16,-1-7-50-16</inkml:trace>
  <inkml:trace contextRef="#ctx0" brushRef="#br0" timeOffset="86965.2429">23277 16451 64 0,'0'-6'382'0,"0"-2"-366"0,-2 2-12 16,2 2-3-16,0 4 0 15,0 0-1-15,9 3-3 16,2 11 2-16,7 7 0 15,-1 6-2-15,0 6-11 16,-5 1-20-16,0-3-15 0,-7-4-2 16,0-8 17-16,-5-6 32 15,0-8 14-15,-4-5 68 16,-6 0-17-16,-3-5-35 16,-5-6-11-16,-2-7-1 0,-7-1 2 15,6-3-9-15,-2-6-2 16,1-3 0-16,4-5 0 15,6 1-4-15,3-6-3 16,7-2-4-16,2 0 8 16,4 4-12-16,11 1 3 15,5 6-8-15,6 6 5 0,2 4 5 16,10 12 8-16,-1 7-5 16,5 3-7-16,1 13-7 15,-5 20 6-15,1 7-4 16,-6 6-1-16,-12 3 3 15,-8 2 9-15,-9-2 2 16,-4-7 2-16,-10-4 0 0,-8-4 1 16,-5-2 6-16,-2-7 1 15,4-5-5-15,1-4-2 16,1-5-2-16,5-6-1 16,-1-5-15-16,0 0-8 0,4-12-57 15,-2-3-93-15</inkml:trace>
  <inkml:trace contextRef="#ctx0" brushRef="#br0" timeOffset="87168.3898">23666 16250 391 0,'8'0'75'0,"-3"0"-54"16,1 0-20-16,2 12-1 15,4 2 2-15,2 7 0 16,0 2-1-16,-1 4-2 0,-1 0-17 16,-3-4-40-16,-3-7-57 15,-6-5-50-15</inkml:trace>
  <inkml:trace contextRef="#ctx0" brushRef="#br0" timeOffset="87324.577">23656 16133 317 0,'-5'-23'89'16,"1"6"-68"-16,1 5-16 0,1 4-4 15,2 7-1-15,0 1-10 16,5 0-27-16,7 0-54 16,7 3 2-16,2 3 34 15</inkml:trace>
  <inkml:trace contextRef="#ctx0" brushRef="#br0" timeOffset="87715.1886">23949 16167 335 0,'5'0'49'16,"-3"0"-41"-16,-2-2 4 0,0-1 13 16,0-1-2-16,0 4-5 15,-5 0-6-15,-3 0-11 16,1 17-4-16,0 2-3 15,0 6 4-15,0 4-1 16,1 1-16-16,2-6-11 16,4-2-20-16,0-4 14 0,4-8 17 15,7-6 2-15,3-4 22 16,6 0-8-16,-2-5-7 16,0-9-24-16,2-3 6 15,-6-1 28-15,-2-3 22 16,-4-2 19-16,-4-1 10 0,-3 2-1 15,-1 2-11-15,0 3-7 16,0 4-5-16,2 6-1 16,-2 0-10-16,0 7-10 15,2 0-5-15,3 0-23 0,4 8-3 16,4 3 19-16,1 5-16 16,2-5-29-16,-2-4-75 15,-1-7-86-15</inkml:trace>
  <inkml:trace contextRef="#ctx0" brushRef="#br0" timeOffset="88324.5074">24173 16031 368 0,'0'-5'44'0,"0"4"-27"15,0-1-12-15,0 2-3 16,5 0-2-16,2 0-2 0,5 3 4 15,0 2-2-15,3 5-2 16,-3 0 4-16,4 3-2 16,-2-1-3-16,0 1 0 15,0-2 4-15,-4-1-5 0,1-1 0 16,-5-3 1-16,-3-3 2 16,-1-3 3-16,1 0-2 15,-3 0 3-15,0 0 16 16,0-5 6-16,0-6-6 15,0-1-3-15,0-5-4 16,0 0 1-16,0-1-9 0,0 0-2 16,2 4 0-16,3 0-3 15,2 6 0-15,1 3-1 16,4 3 0-16,0 2 2 16,5 0-2-16,0 2 2 15,0 5-2-15,0 2-3 16,-3-2-5-16,-1 0-4 0,-3 0 2 15,-1-3 1-15,-4-1 10 16,-3-2 2-16,2 2-2 16,-4-3 4-16,0 0-1 15,0-4 6-15,0-4-2 0,0-5 4 16,0-3-6-16,0-2 1 16,0-1-1-16,0-4-4 15,0 3 3-15,4-2-1 16,3 4-2-16,1 4-2 15,1 3-1-15,4 6 4 0,5 3 0 16,2 2-2-16,3 4-6 16,1 9-12-16,-1 6-1 15,0 1-9-15,-1-1-18 16,0-2-20-16,-7-5-33 16,0-6-9-16</inkml:trace>
  <inkml:trace contextRef="#ctx0" brushRef="#br0" timeOffset="88605.739">24857 15399 407 0,'-9'-10'22'0,"1"4"-2"16,-2 2-11-16,1 4-7 15,1 5 0-15,-4 15-2 16,5 10-3-16,0 11 2 0,2 9-1 16,3 4 3-16,2 1 0 15,6-3-2-15,9-6 0 16,5-6-2-16,4-8-12 16,6-10-11-16,4-5 0 0,4-12 5 15,-2-5-38-15,1-2-60 16,-5-14 5-16</inkml:trace>
  <inkml:trace contextRef="#ctx0" brushRef="#br0" timeOffset="88808.8605">25081 15539 171 0,'-10'-21'245'16,"3"-2"-197"-16,3 5-24 15,4 4 5-15,0 5 1 16,2 5-6-16,10 4-21 15,7 0-3-15,6 11 0 0,6 5 0 16,4 2 1-16,1 2-3 16,-2-3-22-16,0-2-24 15,-7-3-17-15,-5-9-39 16,-10-3-71-16</inkml:trace>
  <inkml:trace contextRef="#ctx0" brushRef="#br0" timeOffset="88965.0846">25142 15416 195 0,'-17'25'140'0,"0"2"-100"16,7 9-25-16,-1 3-6 16,0 4-5-16,4 2-2 15,0-4-20-15,-3-8-83 16,5-13-76-16</inkml:trace>
  <inkml:trace contextRef="#ctx0" brushRef="#br0" timeOffset="89277.605">25222 15101 539 0,'20'-13'34'0,"2"-1"-28"16,9 5-8-16,7 9 2 15,3 1-1-15,7 19 0 16,0 9-2-16,-8 14-12 16,-3 10-17-16,-11 9 7 15,-7 8 6-15,-11 3 0 0,-6-3 2 16,-2-4-6-16,-2-11-8 15,-6-7 6-15,-3-6 3 16,-2-10-6-16,4-7-37 16,2-11 16-16,2-7-54 15</inkml:trace>
  <inkml:trace contextRef="#ctx0" brushRef="#br0" timeOffset="89511.9279">25756 15411 144 0,'0'0'326'0,"0"0"-273"16,0-6-32-16,0 1-7 15,0 2-6-15,2-1-8 0,4 0-2 16,3 3-22-16,3-3-23 15,5-1 0-15,0-1-18 16,-2 1-70-16,-1 0-66 16</inkml:trace>
  <inkml:trace contextRef="#ctx0" brushRef="#br0" timeOffset="89668.1981">25778 15616 323 0,'6'0'117'0,"7"0"-93"16,6-12-23-16,4-3-2 0,11-4-1 16,4-6-20-16,4-4-30 15,-1-6-80-15,-4-3-22 16</inkml:trace>
  <inkml:trace contextRef="#ctx0" brushRef="#br0" timeOffset="90152.5127">26254 15039 258 0,'0'-20'145'0,"0"-4"-112"15,-5 6-18-15,-1 4-8 0,-2 5-3 16,-6 3-4-16,1 6-11 16,-4 0-10-16,-2 11 2 15,-1 6 11-15,-2 8-1 16,3 5 8-16,2-2-6 16,5 1-22-16,3-6-9 0,5-3-7 15,4-10 15-15,0-2 24 16,9-6 15-16,4-2 9 15,2 0-14-15,-2-8-1 16,6-1-1-16,-2-3 7 16,0-2 19-16,-3 0 7 15,1-3 6-15,-1 5-8 0,2 1-12 16,-2 4-14-16,3 4-3 16,0 3 6-16,1 4-5 15,0 17-5-15,-2 5 0 16,-2 6 4-16,3 4-3 15,-7 3-3-15,0-2 5 0,-3-5-19 16,-3-6-30-16,1-10-59 16,-4-14-66-16</inkml:trace>
  <inkml:trace contextRef="#ctx0" brushRef="#br0" timeOffset="90324.3719">26584 15026 514 0,'0'0'27'0,"0"0"-34"16,-1 0-42-16,-1-4-20 16,-2-3-70-16,-1-2-77 15</inkml:trace>
  <inkml:trace contextRef="#ctx0" brushRef="#br0" timeOffset="90496.2486">26683 14888 347 0,'22'0'49'0,"0"2"-40"16,1 10-6-16,-2 6 10 0,3 7-3 15,-8 0-8-15,-5 0 2 16,-6 2-22-16,-5-5-50 15,-4-8-38-15,-12-7-3 16</inkml:trace>
  <inkml:trace contextRef="#ctx0" brushRef="#br0" timeOffset="90652.5127">26649 14870 380 0,'0'-30'23'16,"0"2"8"-16,8-2-18 0,4 5-4 15,4 0-7-15,4 5-4 16,2 0-20-16,5 3-16 16,-2-1-51-16,-2-3-74 15</inkml:trace>
  <inkml:trace contextRef="#ctx0" brushRef="#br0" timeOffset="91027.481">26890 14503 401 0,'-2'0'61'15,"2"0"-35"-15,0 0-19 16,0 0-14-16,7 9 8 16,1 5-1-16,1-1 0 15,1 5 0-15,-1-2-7 16,-1-6-10-16,-3-1-6 0,-3-3 2 15,1-6 5-15,-3 0 13 16,0-2 6-16,0-7-12 16,0-3 2-16,0-3 11 15,2-3 9-15,0 1 4 0,1-3 0 16,-1 2 1-16,1 2 1 16,2 0-5-16,0 5-2 15,0 3-2-15,2 5-8 16,0 3-4-16,4 3-1 15,0 11-15-15,2 4-6 16,-1 7-6-16,-3-3-28 0,4-1-88 16</inkml:trace>
  <inkml:trace contextRef="#ctx0" brushRef="#br0" timeOffset="91277.4521">27046 14261 464 0,'30'-6'29'16,"8"2"-25"-16,6 6-5 16,5 9 1-16,7 14-1 15,2 12 1-15,-4 12-2 16,-6 9 1-16,-6 10-3 15,-13 13-15-15,-16 3-7 0,-13 7-26 16,-8-3-35-16,-21 4-12 16,-12-5-43-16</inkml:trace>
  <inkml:trace contextRef="#ctx0" brushRef="#br0" timeOffset="92496.1309">23717 17993 237 0,'0'-17'207'16,"-5"-8"-183"-16,1-4-8 0,4-3-7 16,0-2 1-16,0-3-8 15,4-1-2-15,4 1 2 16,4-1 4-16,-4 2-8 15,1 7 1-15,0 2 2 0,0 1-3 16,0 8-4-16,0 6-2 16,1 2 3-16,0 3 4 15,2 3 1-15,1 4-2 16,6 1-1-16,7 3 3 16,6 13-2-16,2 4 2 15,6 4 0-15,1 7-1 16,-2 1-12-16,0 3-21 0,-5-5-26 15,-2-5-42-15,-5-6-30 16</inkml:trace>
  <inkml:trace contextRef="#ctx0" brushRef="#br0" timeOffset="92949.2127">24319 17248 330 0,'-10'0'56'15,"0"0"-34"-15,3-3-20 16,3-1 0-16,3 0-1 16,-1 1-1-16,-1-2-2 0,1 1-4 15,2 1-1-15,-1-1 5 16,-1 3 4-16,0-4 10 16,2 5 7-16,-3 0 2 15,1 0-9-15,2 11-11 16,0 13-2-16,0 6 1 15,0 12 1-15,0 12 1 0,7 5 1 16,6 5-1-16,4-1-1 16,7-8-1-16,7-7 0 15,4-12-19-15,3-10-17 16,7-17-29-16,-2-9-49 16,-3-7 27-16</inkml:trace>
  <inkml:trace contextRef="#ctx0" brushRef="#br0" timeOffset="93433.5672">24560 17330 387 0,'-1'0'89'16,"-1"-1"-65"-16,2-5-17 15,0 0-6-15,2 3-4 0,7 0 4 16,5 3 0-16,5 0 1 16,-2 3-4-16,5 10-4 15,-4 2 1-15,-4 4 2 16,-5 2-8-16,-3-1-2 16,-6-5 6-16,0 0 4 0,0-3 0 15,-6-4-4-15,-1-2 5 16,2-5 4-16,-1-1-1 15,1 0 1-15,-1-7 4 16,1-8 1-16,1-2-1 16,1-1-4-16,-1-4 6 0,3-3-3 15,-1 2-1-15,2 3-3 16,0 5 4-16,0-2-1 16,0 9-2-16,0 2 0 15,0 2-1-15,2 4 1 16,-2 0-3-16,3 0-2 0,2 4-1 15,2 7 5-15,5 2-1 16,3-1 0-16,7 0 1 16,5-3-5-16,4-5-23 15,6-4-29-15,1-2-18 16,2-12-53-16</inkml:trace>
  <inkml:trace contextRef="#ctx0" brushRef="#br0" timeOffset="93761.6565">25107 17130 406 0,'-6'0'71'16,"1"0"-42"-16,3 0-7 0,2-5-2 16,0-3-6-16,4-1-6 15,8-8-12-15,10-1-34 16,1-5 0-16,8 0-10 15,-4-2-24-15,0 2-62 16,-10 5 10-16</inkml:trace>
  <inkml:trace contextRef="#ctx0" brushRef="#br0" timeOffset="93933.5313">25168 17145 303 0,'-9'13'60'0,"5"-4"-36"0,3-4-18 15,1 0-2-15,0-2-2 16,0-3-3-16,5 0-5 16,9 0 10-16,4-5-28 15,6-8-15-15,1-6-33 0,-1-1-10 16,-2-3 13-16</inkml:trace>
  <inkml:trace contextRef="#ctx0" brushRef="#br0" timeOffset="94527.2243">25242 17036 111 0,'0'0'136'0,"0"0"-80"15,0 0-21-15,0 0-2 16,0 0-7-16,0 0-4 15,0-1-14-15,0-5-6 0,-2 2-2 16,2 1-3 0,0 1 7-16,-3-1-4 0,2-1 3 15,-1 2 5-15,-2 0-2 16,1 1 0-16,-2 1 1 16,0 0-2-16,-2 0-2 15,-1 0-1-15,-1 1 1 0,2 10 0 16,-3 5-3-16,-2 6 0 15,2 4-2-15,-2 5 4 16,4 1-2-16,1 1-2 16,3-2 1-16,4-2 1 15,0-7 0-15,4-4-3 0,11 2 2 16,5-9-1-16,7 0 3 16,4-8 0-16,5-3-2 15,3 0 5-15,3-3 0 16,2-10 3-16,2 1-11 0,-7-5-2 15,-3 3 1 1,-6 0-7-16,-4 2-23 0,-9-1-18 16,-7 3-24-16,-10-3-23 15</inkml:trace>
  <inkml:trace contextRef="#ctx0" brushRef="#br0" timeOffset="94761.5958">25152 17237 429 0,'-8'0'66'0,"6"0"-49"16,2-7-17-16,0-1 5 15,13-2-7-15,7-4-3 16,7-5-4-16,7-1-16 15,4-7-14-15,1-1-27 0,-3-3-79 16</inkml:trace>
  <inkml:trace contextRef="#ctx0" brushRef="#br0" timeOffset="95558.4029">25661 16663 418 0,'4'12'50'16,"2"5"-53"-16,5 4-3 15,2 7 6-15,2 10 3 16,4 3-3-16,2-2 0 16,-3-5-15-16,-2-2-6 0,0-9 7 15,-5-6 14-15,-4-7 1 16,-4-2 1-16,0-6 1 15,-3-2-2-15,0 0 6 16,-5 0 13-16,-3-10 1 0,-6-6-8 16,-6-3-5-16,-2-8 1 15,-5-5 3-15,2-2-3 16,2-9 1-16,-1 4-5 16,2-4 2-16,10 0 0 15,3 2 3-15,8 0-11 0,1 1-2 16,3 2 12-16,13 0-12 15,7 2 0-15,5 4-7 16,2 3 12-16,2 7 0 16,-1 5-3-16,-4 10 1 15,-5 7-10-15,-8 6-8 16,-11 13-3-16,-3 8 18 16,-9 5 2-16,-7 2 0 0,-3 0-4 15,-1 0 5-15,6-6-4 16,4-1 0-16,7-7-4 15,3-2-1-15,1-4-5 16,14-1 1-16,1 0-4 0,4 0 10 16,2 2 0-16,2-1 5 15,0 6 1-15,-2-1 3 16,-2 2-2-16,-3 5 3 16,-7-5 6-16,2-3 2 15,-9 1-3-15,-1-3 0 0,-2 0-2 16,-5-1 1-16,-12 1-3 15,-6 0-1-15,-2-3-1 16,-3-3-2-16,-1-3-5 16,3-5-4-16,6-2-10 15,5 0-17-15,3-9-61 16,5-5-89-16</inkml:trace>
  <inkml:trace contextRef="#ctx0" brushRef="#br0" timeOffset="96277.0991">26092 16652 401 0,'15'-14'29'0,"-3"0"-14"16,-12-1-2-16,0 0 5 16,0 2-8-16,0-1-3 15,0 1 0-15,0 4-4 0,-3 2 1 16,-6 3-4-16,1 4 0 15,0 0-3-15,-3 10 3 16,-2 5-1-16,1 7 0 16,1 3 0-16,4 0 1 15,1 0-1-15,6 0 0 16,0-7-3-16,7-2-11 0,6-6 1 16,5 1 8-16,2-7-8 15,-2-3-10-15,5-1-8 16,-6-1-10-16,1-8 28 15,-6-3 21-15,-2-3 0 0,2-1 11 16,-5 0 12-16,-4-2-4 16,3 4-5-16,-3 1-5 15,-1 3-6-15,-1 4-6 16,4 6-3-16,-3 0-5 16,3 6-1-16,4 10 2 15,-1 2 4-15,2 5 0 0,2-2 2 16,-1-1-3-16,0-2 1 15,-4-8-4-15,2-4-4 16,-1-3 1-16,0-3 4 16,1-7 3-16,0-5-1 0,-1-6-6 15,-1-7-2-15,-2-4 1 16,-5-5 6-16,0-3-1 16,0-4 0-16,-9-2 0 15,-4 0 8-15,1 5-2 16,0 3 6-16,2 8 9 0,-1 4-4 15,4 5 7-15,4 8-1 16,-1 3-4-16,4 2-11 16,-2 2-5-16,2 3-4 15,0 0-10-15,8 11-6 16,4 7 14-16,5 5 5 16,5 9 0-16,3 4 0 0,3 1 0 15,-1 1-11-15,1-1-5 16,-1-7-6-16,4-5 0 15,-2-8-5-15,3-12-8 16,-1-5-22-16,-3-11-55 16,-2-10-76-16</inkml:trace>
  <inkml:trace contextRef="#ctx0" brushRef="#br0" timeOffset="96823.9497">26657 16178 370 0,'-8'-27'46'0,"1"7"-7"0,4 11-13 15,1 0-1-15,2 9-5 16,0 0-16-16,0 6-6 16,2 9-5-16,4 7 7 15,8 6 0-15,0 5 1 16,4 5 0-16,1-3-5 0,-1-3-14 16,0-2-14-16,0-2-5 15,-3-7-25-15,-5-7-33 16,-1-2 2-16,-4-6 48 15,-3-5 32-15,0-1 17 16,1 0 29-16,0-3 11 16,1-6 10-16,2-5-9 0,3-2-2 15,1-2-15-15,0-5-10 16,1-2-7-16,2-4-5 16,-3 1-1-16,-1 1-2 15,-1 2 1-15,-3 8 5 16,-3 1 11-16,-2 8 2 0,0 4-3 15,0 1 0-15,0 3-11 16,-5 0-7-16,0 0-2 16,-2 0 0-16,4 7-1 15,3 1-5-15,0 2-6 16,5 1 0-16,10 1-3 16,4 4 11-16,1-1 3 0,4 2 2 15,1 2 0-15,-6-2 2 16,1 2-4-16,-9-2 2 15,-3-3-1-15,-8-2 2 16,0 0 1-16,-8 0 4 16,-8-2 7-16,-6 1-4 0,-1 0-8 15,-4-3-2-15,4-4-29 16,3-4-28-16,1-4-66 16,6-15-55-16</inkml:trace>
  <inkml:trace contextRef="#ctx0" brushRef="#br0" timeOffset="97042.6768">26844 15709 491 0,'19'-7'40'15,"4"4"-32"-15,10 3-11 16,12 10 1-16,6 15 1 15,7 16 0-15,1 18-2 16,-6 12 2-16,-9 17 1 16,-10 13-5-16,-19 6-34 0,-15 7-14 15,-18-2-65-15</inkml:trace>
  <inkml:trace contextRef="#ctx0" brushRef="#br0" timeOffset="98370.7484">18725 17528 79 0,'30'-16'83'0,"1"0"-55"16,1 0-15-16,4-2 1 0,3 5 6 16,5-2 0-16,2-2-13 15,6 4 3-15,6-4 13 16,3-3-13-16,9 1-7 15,4 0-3-15,6-5 0 16,1-1 0-16,8 3-3 16,-3-6-3-16,-2 2-8 0,0 1 3 15,-4 1 11-15,-7 3 1 16,-3 2 5-16,-11 2 9 16,-7 3 2-16,-5 5 1 15,-7 4-8-15,-8 3-5 0,-5 2-5 16,-9 0-5-16,-4 5-54 15,-7 2-27-15,-3-3-37 16</inkml:trace>
  <inkml:trace contextRef="#ctx0" brushRef="#br0" timeOffset="99073.7809">21445 16638 398 0,'-9'0'10'16,"2"0"-8"-16,2 0-1 15,5-3 2-15,0-1 1 16,7 0-2-16,7-3 1 16,6-2-4-16,7 0 3 15,4-5-5-15,8 1-14 0,2-6-8 16,8 0 7-16,5-3 3 15,2-5 11-15,5 1 0 16,3-5 8-16,8-5 9 16,7-3 1-16,0-4-5 15,7-1-1-15,2-3-5 0,7-3-1 16,1 0-1-16,2 0 0 16,7-3-1-16,2 6 1 15,3-3-2-15,-1 0 1 16,1 4-2-16,-4 2-1 15,-3 5-4-15,-5 3 1 0,-6 4 2 16,-4 2 1-16,-11 3 1 16,-1 2 2-16,-10 4 2 15,-7 3-2-15,-7 3 1 16,-5 7-2-16,-6 2-6 16,-9 3-72-16,-10 3-91 0</inkml:trace>
  <inkml:trace contextRef="#ctx0" brushRef="#br0" timeOffset="101073.6283">23484 18463 310 0,'-5'-10'23'16,"4"-3"-6"-16,-1 2-10 15,2 0 7-15,0-1-7 0,0 1-1 16,0 0 2-16,2-1 4 16,7-1-1-16,4 3-6 15,8-5-2-15,7 5-2 16,11-6 0-16,9-2-1 15,11-1 4-15,13-3-1 0,7-3-1 16,6 2-2-16,3-2 0 16,2 2-4-16,1-3-15 15,-1 3-21-15,-2 0-25 16,-1 0-1-16,0 2-4 16,-6-5-65-16</inkml:trace>
  <inkml:trace contextRef="#ctx0" brushRef="#br0" timeOffset="102511.0407">17291 16791 390 0,'-3'-26'25'15,"-2"1"-10"-15,3 4-2 16,0 3 1-16,2 2-5 16,0 1-7-16,0 2 0 15,0 0-1-15,0-2 5 0,-1-1 4 16,1 4 2-16,-2 1-2 16,0 2-3-16,0 5-2 15,-1 4-1-15,-7 0-7 0,-2 18-8 16,-5 11 4-16,0 12 4 15,-5 14 3-15,-1 15-1 16,7 12 1-16,6 4 2 16,8 3-3-16,2-2-17 15,0-1 4-15,2-8 2 16,4-7-3-16,0-6 2 0,-3-3 9 16,-3-3 3-16,0-3 1 15,-9-5 1-15,-5 3-1 16,-4-7 0-16,-4 0 1 15,4-9-1-15,1-8 0 16,3-13 0-16,6-6 1 16,4-9 1-16,4-2 19 15,0-7-6-15,0-9-12 0,9-2-9 16,4-1 0-16,1-3 9 16,3 6-2-16,-3 4 1 15,0 8-2-15,0 4 1 0,0 4-1 16,-4 13-1-16,-1 11 2 15,-2 9-1-15,-1 5 1 16,-1 10-1-16,-2 5 1 16,-1 2 0-16,0 5-1 15,1-3 0-15,3 0-3 16,0-6 3-16,3-5-1 0,6-5 1 16,4-5 0-16,4-3 0 15,4-6-2-15,4 1 0 16,3-7 0-16,5-1-4 15,2-5-3-15,6-6-17 16,-2-8-39-16,3-5-96 16</inkml:trace>
  <inkml:trace contextRef="#ctx0" brushRef="#br0" timeOffset="103495.3547">14922 16885 281 0,'-6'-10'7'16,"-3"-2"-4"-16,1 3-2 15,-4 0 9-15,0 2 2 16,0 4 2-16,-1 3-12 16,-1 0-2-16,-1 3 0 0,3 13 2 15,-1 5-4-15,2 13 2 16,-3 11-2-16,1 14 0 15,1 5 3-15,3 7-2 16,5-1 2-16,4-4-2 16,6-10 0-16,13-9 2 15,10-14 6-15,7-11-9 0,9-10 7 16,-2-12 0-16,4-6 3 16,-1-13-7-16,-1-8-18 15,-2-11-19-15,-5-3-18 16,-6-5 0-16,-5-4-10 0,-9-2 23 15</inkml:trace>
  <inkml:trace contextRef="#ctx0" brushRef="#br0" timeOffset="103714.0739">15177 16877 158 0,'-24'-28'73'0,"1"3"-33"16,0 8-12-16,1 5-14 0,6 3 19 16,5 4 29-16,4 1-28 15,4 2-24-15,3 2-12 16,3 0-25-16,9 0-19 15,5 13 51-15,4 1-2 16,6 9-2-16,5 8 1 16,-1 3 0-16,4 5 0 15,2 0-1-15,-1 1 0 0,-4-7-24 16,2-6-22-16,-5-7-17 16,-4-11 0-16,-4-9 1 15,-2 0-74-15</inkml:trace>
  <inkml:trace contextRef="#ctx0" brushRef="#br0" timeOffset="104542.1359">15503 16893 201 0,'-5'-34'57'16,"-4"2"-10"-16,2 4-6 15,-2 8 3-15,3 8-5 16,3 2-10-16,3 10-8 0,0 0-20 16,0 13-26-16,0 8 18 15,0 8 7-15,3 5 1 16,1 0-6-16,4 0-5 15,0-6-13-15,-1-5 0 16,2-8-5-16,-1-5-2 0,1-6-7 16,-4-4 5-16,2-2 2 15,1-12 48-15,-5 0-5 16,1-8 7-16,-3 1-3 16,-1-4 3-16,0 0 3 15,0 3-2-15,0 3-5 16,0 3-1-16,-3 5 0 0,1 2 5 15,2 8-6-15,0 1-9 16,0 0-10-16,0 0-4 16,7 6 6-16,2 7 8 15,2 0-11-15,1-1 2 16,2 0 4-16,1 1 1 0,1-6-1 16,-1-1 0-16,0-3 0 15,0-1 0-15,-2-2-1 16,0 0 2-16,-5-9 1 15,1-2-1-15,-4-3 0 0,1-5-1 16,-2-5-2-16,-4 1 9 16,0-4-6-16,0 1 1 15,0-2 5-15,0 6 4 16,-2-2 3-16,2 3-5 16,0 5-5-16,0 1-2 15,0 5 0-15,7 5-4 0,0 1 1 16,6 4-7-16,-1 4-18 15,4 9 12-15,1 5 7 16,-1 4 7-16,0-2 1 16,-1 1-2-16,-5-5 2 15,-3-1-1-15,-3-9 1 0,-1 0-2 16,-3-4 2-16,0-2 3 16,0-2 4-16,0-10 7 15,0-6-16-15,0-8 5 16,-2-5-4-16,1-4 0 15,-1 1-4-15,0-1 3 16,1 5-9-16,-3 3 10 0,1 6 3 16,1 8 5-16,0 2-1 15,2 6 0-15,0-1-7 16,11 4-3-16,5 2-11 16,5 0 6-16,1 2 1 15,3 8 1-15,1 2 2 0,-6 4 3 16,-1 0-2-16,-5 2 4 15,-5 0-2-15,-3 2 0 16,-6-1 0-16,0 6 0 16,-9 0-4-16,-6 2-17 15,-2-4-50-15,-2-4-72 0</inkml:trace>
  <inkml:trace contextRef="#ctx0" brushRef="#br0" timeOffset="105510.8152">15410 17685 221 0,'-6'2'13'0,"0"-2"-7"15,2 0 9-15,4 0 39 16,-2 0-15-16,2 0-9 16,0 0-19-16,0 0-7 0,0 0-1 15,0 0-3-15,0 0 2 16,0 0-1-16,0 4-1 16,0 1-2-16,9 7 2 15,1 3-1-15,4 3 1 16,1 1 2-16,0 4-2 0,1-1 0 15,0-3 1-15,-3-1-1 16,-2-5 0-16,-6-7 0 16,0 2-1-16,-3-7-1 15,-2-1 2-15,0 0 3 16,-2-12 14-16,-3-6-4 16,-3-9-18-16,-2-8 2 0,3-12 11 15,3-8-8-15,1-4 1 16,3 0-1-16,0-1 1 15,0 8 0-15,3 10 0 16,1 8 2-16,-1 16-3 16,-1 3 2-16,0 10-3 0,-2 5 5 15,0 2-5-15,0 12-25 16,0 2 24-16,0 10 5 16,0 0 0-16,5 0-3 15,6-1-5-15,2-1-17 16,5-7-1-16,1-5 0 0,3 0 5 15,3-2-5-15,-1-1 5 16,-2 2 18-16,2 3 0 16,-2 2 2-16,-6 4 5 15,-2-1 10-15,-7 5 1 16,-1-5-5-16,-5 3-2 16,-1 1 19-16,0-7-15 0,-8 2-2 15,-1-4-6-15,-2-1-2 16,0-3-2-16,-1-6 0 15,1 0-2-15,-2-4-7 16,-2-4-37-16,2-9-128 16</inkml:trace>
  <inkml:trace contextRef="#ctx0" brushRef="#br0" timeOffset="107026.3523">15875 17284 345 0,'0'-5'45'0,"-7"-1"-30"16,2 5-12-16,-1-1 22 0,1 2-9 16,3 5-13-16,-1 11-4 15,-2 5-4-15,4 4 5 16,1 5 0-16,0 1 0 15,0-5-2-15,3-1-11 16,5-8 5-16,3-3-2 0,-3-8-16 16,5-6-2-16,1-2 1 15,1-15 10-15,1-1-15 16,-1-4-6-16,-3-1 6 16,-2-1 4-16,0 2 31 15,-7 0 25-15,1 3 17 0,-1 6-24 16,-3 0 0-16,2 2 1 15,-2 6 1-15,2 3 13 16,-2 2-27-16,2 0-8 16,-2 0 1-16,1 6 3 15,-1 1-2-15,4 2-3 0,0-4-11 16,-2 3 0-16,0-4 1 16,0 0 7-16,-1-1 4 15,-1 0 1-15,2-3 0 16,-2 0 9-16,0-3 17 15,0-5-14-15,0-3-10 16,0-2 1-16,-2-2-3 0,-1-2-1 16,1 2 1-16,0-2 2 15,1 3-1-15,1 0-1 16,0 3-4-16,1 2-1 16,6 2 0-16,5 4 6 0,2 3-3 15,-1 0-2-15,4 0 0 16,0 8 0-16,0 5 0 15,-1-1 4-15,-3 1-2 16,-4-2-6-16,-2-4 5 16,-4 0 2-16,1-3-1 0,-3-3 1 15,-1-1 1-15,0 0-2 16,0-5 0-16,3-8-2 16,-3-5-13-16,0-7 7 15,0-1 10-15,0-6-2 16,0-2 0-16,-8-4 0 15,-1 3 1-15,1-1-1 16,-6 5 1-16,4 3-3 0,0 5 7 16,2 5 15-16,2 6-5 15,5 4-5-15,1 3-6 16,0 3-3-16,7 2-2 16,8 2-2-16,-2 9-1 0,6 7 0 15,-3 5 5-15,0 0-2 16,3 0-4-16,-7 0 6 15,-2-5-3-15,2-3 2 16,-4-5-1-16,-1-5-8 16,5-1 3-16,-5-2 1 0,-1-2-6 15,3-2-3-15,1-8-4 16,0-9-8-16,-1-2 12 16,0-2 7-16,-1 0 21 15,-1 0-7-15,-6 0 10 16,1 5 0-16,2 3-3 15,-4 3-3-15,0 5-6 16,0 1-2-16,0 3 12 0,0 3-8 16,0 0-4-16,0 0 1 15,0 9-7-15,0 1 1 16,1 6 2-16,3 2 0 16,-1-2 1-16,5 2 0 0,-1-2-2 15,2-5 0-15,-1-4 1 16,4-4-2-16,-2-3 2 15,3 0 2-15,0-7-1 16,-1-5-1-16,3-9-4 16,-1-2 2-16,2-1 0 0,-4-4 1 15,0-3 1-15,-5 4 1 16,-4 4 0-16,-3 2-1 16,0 3 12-16,0 2-7 15,0 7-5-15,-3-2 5 16,-1 8 4-16,1-2-5 15,1 3 1-15,2 2-4 0,0 0-2 16,0 0-22-16,4 7 1 16,4 4 21-16,4-1 1 15,5 2 0-15,1 0-1 16,0-4 2-16,4-2-1 0,-3-6 2 16,-3 0-1-16,0-13-1 15,-5-5 1-15,-4-7 1 16,-3-5-4-16,-4-4 7 15,0-2-3-15,-7-4-2 16,-5 2 1-16,-8 1-1 0,-2-1-4 16,-2 2-3-16,-2 3-3 15,3 2 12-15,2 8 6 16,4 5-3-16,6 4 5 16,0 8 4-16,8 6-5 15,1 0-6-15,2 15-10 16,0 7 4-16,12 2 0 15,5 8 4-15,2 0-4 0,8 0 4 16,2-3-13-16,1-3-13 16,-3-4-42-16,-5-7-106 15</inkml:trace>
  <inkml:trace contextRef="#ctx0" brushRef="#br0" timeOffset="107510.6836">16516 16611 423 0,'-5'0'33'16,"3"-9"-23"-16,2-7-14 15,2-1 2-15,11-8-2 16,3-6-5-16,0-7-12 16,5-4-23-16,-1-3-15 15,-3 1-2-15,0 0 5 0,0 2 20 16,-3 6 43-16,-2 2 0 15,-1 8 1-15,0 4 3 16,-3 7 17-16,4 3-14 16,-5 11-3-16,-4 1-8 15,2 13-5-15,1 8-1 0,0 8-2 16,1 4 20-16,0 1-9 16,1 0-5-16,6-2-1 15,-2-7 0-15,4-3-1 16,2-8-1-16,2-5 2 15,0-7-4-15,1-2 4 16,-5 0-6-16,2-10-2 0,-5-2-20 16,-4-2 14-16,-4-2 14 15,-5 1 2-15,0 3 19 16,-7 3 7-16,-5 1 15 16,-3 7 0-16,-2 1-19 15,-4 0-17-15,5 4-5 16,-2 6-1-16,5 1 0 0,5 0-4 15,2 0-40-15,5-3-32 16,1-6 3-16,0-2-98 16</inkml:trace>
  <inkml:trace contextRef="#ctx0" brushRef="#br0" timeOffset="108526.2312">16994 16102 253 0,'0'-11'95'16,"4"3"-36"-16,-4 3-16 15,0 5-15-15,0 0-14 0,0 2-14 16,0 9-8-16,0 3 4 16,-2 3 0-16,2 1-10 15,0 2-8-15,0-5-3 16,0-2 6-16,0-3 7 16,2-7-6-16,1-2 1 15,2-1 1-15,0 0-2 0,2-6 17 16,0-6-8-16,-2-5 22 15,-3 5-7-15,-1-5 16 16,1 5 7-16,0 4-1 16,-2 0-7-16,2 8-6 0,1 0-4 15,0 0-14-15,4 0-6 16,1 9 7-16,3-2 2 16,-2 1 4-16,2-2-8 15,-1-2-3-15,0-2-1 16,-3-2 1-16,-4 0 4 0,1-9-1 15,-4-6 8-15,0-2-3 16,0-5 1-16,-5-3 3 16,-4-2 3-16,-2-2-5 15,0 2-3-15,1-5 2 16,-5 0-3-16,1-1 2 16,-1 5-3-16,3 4 4 0,2 5-1 15,3 5 15-15,2 5 1 16,2 4-10-16,3 5-3 15,0 0-8-15,0 1-7 16,0 10-18-16,10 7 28 16,1 2 3-16,7 5 0 0,4 1-2 15,1 1-3-15,4-2 2 16,1-2-2-16,-1-3-5 16,4-9-6-16,-6-8 3 15,-3-3-4-15,0 0 6 16,-5-14-2-16,-2-6-7 15,-6-5 9-15,-4 0-12 0,-3-5 12 16,-2-2 10-16,-6-2 12 16,-9-3 11-16,0 2 7 15,-4 2-6-15,0 2 6 16,1 5-9-16,4 2 3 16,3 8-6-16,4 6-7 0,1 0-4 15,5 7 0-15,1 3-6 16,0 0-6-16,5 13-37 15,4 4 33-15,6 5 4 16,4 4-2-16,3 1-12 16,-1-2-7-16,3-3-7 0,-3-6-2 15,-1-4 11-15,-2-4 19 16,-2-5 2-16,-1-3 1 16,-3 0 4-16,-2-2-1 15,0-7 0-15,-1-5 4 0,-2 0 6 16,-4-4 4-1,1 0-5-15,-3 0 4 0,1 0 2 16,0 3-3-16,4 2-8 16,-2 4-4-16,4 0-1 15,3 5-4-15,5 4 1 16,4 0-5-16,1 2-1 0,5 9 5 16,-1-1 3-16,-3 7 0 15,-5-3-5-15,-4 2 0 16,-7-1 4-16,-6 0-2 15,-4 3 14-15,-14 0-5 16,-8 1 2-16,-4 3-10 0,-4-1-8 16,2-3-50-16,1-9-70 15</inkml:trace>
  <inkml:trace contextRef="#ctx0" brushRef="#br0" timeOffset="109635.5262">28362 14714 385 0,'-28'-20'4'0,"-5"1"1"15,3 6-3-15,-1 6-2 16,6 0 1-16,1 1 4 16,5 3 1-16,-1 1-1 15,5 2-3-15,0 0-1 16,1 0-1-16,2 2-1 0,4 1 1 16,-1 0 0-16,7 2 0 15,2-1 6-15,0-4-3 16,5 0-2-16,13 0 5 15,7 0 11-15,9-10-3 16,10-2-3-16,7-6-1 16,10-4-1-16,7-1 0 0,3-4 1 15,6 6-3-15,0-2 0 16,-2 3-6-16,0 2 1 16,-7 4-2-16,-7 1-9 15,-5 5-1-15,-7 1 5 0,-5 3-4 16,-12 3-7-16,-5 1-5 15,-9 0-13-15,-9 8-27 16,-9 1-25-16,0 4-26 16</inkml:trace>
  <inkml:trace contextRef="#ctx0" brushRef="#br0" timeOffset="109916.7703">28396 14883 154 0,'-27'12'41'0,"8"-5"6"16,8-3-1-16,4 0-4 15,7-4 2-15,0 0 0 16,18-8-23-16,10-6-11 16,12-8-2-16,13-5-1 15,13-8-3-15,5-4-1 0,6 2-2 16,-1-1-1-16,-4 6 1 15,-10 4-1-15,-9 5-5 16,-12 5-5-16,-12 5-4 16,-11 2-20-16,-9 3-46 15,-9-1-82-15</inkml:trace>
  <inkml:trace contextRef="#ctx0" brushRef="#br0" timeOffset="110307.3523">28806 14301 451 0,'-7'-14'12'16,"1"0"3"-16,3 5-7 15,1 4-2-15,2 1-2 0,0 4-4 16,5-2-1-16,6 2-3 15,7 0 6-15,8 0-3 16,6 2 2-16,2 4-1 16,7-1 0-16,2 0 0 15,2 0-3-15,-1 1-6 0,2-2 4 16,-4-1 3-16,0 1 2 16,-2 1-1-16,-8 4 1 15,-7 0 0-15,-6 5-1 16,-4 6 0-16,-10 6 0 15,-5 6 2-15,-3 8 0 0,-21 8 1 16,-4 6 1-16,-8 4-3 16,-2 4-8-16,4 1-16 15,4-1-27-15,3-6-82 16,8-13-91-16</inkml:trace>
  <inkml:trace contextRef="#ctx0" brushRef="#br0" timeOffset="111166.6591">29984 14225 373 0,'-13'-18'9'16,"1"-2"19"-16,5 8-13 15,1-4-2-15,6 3-5 16,0-1-6-16,11-2-5 0,3 0 2 16,8 0 0-16,3 1 4 15,4 7-2-15,-5 6 0 16,2 2-2-16,-6 18-3 15,-6 5 7-15,-5 7-2 16,-5 4-1-16,-4 0 2 16,0 0 0-16,0-7-2 0,-4-4 0 15,3-4-1-15,-1-6 0 16,2-6-2-16,0-3 3 16,0-4-1-16,0 0 3 15,-3-9 3-15,0-7-5 16,1-6 0-16,-3-3-2 0,1-3-2 15,-1-4 0-15,2-2 1 16,1 2 3-16,2 0-1 16,0 6 1-16,0 5 4 15,0 7 3-15,0 5-4 16,0 5 0-16,0 4-1 0,0 0-7 16,0 15 8-16,-2 2-3 15,2 9 1-15,0 0-1 16,0 3 0-16,9 3 0 15,3-5 0-15,8 1-1 16,2-3 1-16,5-5 0 16,-1-6-11-16,5-5-12 0,1-9-35 15,3 0-26-15,-1-14-11 16</inkml:trace>
  <inkml:trace contextRef="#ctx0" brushRef="#br0" timeOffset="111479.1468">30453 13875 112 0,'-12'-9'152'0,"-2"0"-140"16,6 4 15-16,-2 1-3 15,5 4-2-15,1 2-10 16,-1 11-10-16,2 10-2 15,1 6 1-15,-2 4-1 0,1 8 1 16,3-1-1-16,0-3 1 16,2-5-2-16,12-9-3 15,4-7-4-15,3-7 10 16,4-5-3-16,6-4-3 16,1 0 3-16,0 0-2 15,4-5-10-15,-1-6-20 16,-7-5-54-16,-1-2-42 0</inkml:trace>
  <inkml:trace contextRef="#ctx0" brushRef="#br0" timeOffset="111744.7781">30444 14082 382 0,'0'0'24'16,"0"-7"1"-16,12-11-25 15,10-2 2-15,10-4-2 0,6-5 4 16,8-2-14-16,-1 0-42 15,-2-3-51-15,-4-2-169 16</inkml:trace>
  <inkml:trace contextRef="#ctx0" brushRef="#br0" timeOffset="114041.609">30911 13541 364 0,'0'6'10'0,"0"-2"4"16,8 4-16-16,6 9 3 16,1 5 1-16,1 5-1 15,4 4 0-15,-5 3 0 16,2-4-3-16,-4 2-18 16,-2-7-8-16,-2-7 4 15,-4-4 3-15,-2-5 22 0,-3-5-1 16,0-4 11-16,0 0 27 15,-8-7-25-15,-3-6-2 16,-4-1-3-16,3-2 0 16,-5-3-2-16,4 2 4 15,-4-1-2-15,5 0 3 0,0-3 0 16,-2-2-2-16,4-4-5 16,3-4-2-16,-1-2 0 15,6-3-1-15,2 0 0 16,0-3-2-16,14 4 1 15,3 0 1-15,3 7 0 0,2 6 3 16,0 6-4-16,0 6-4 16,-3 5-3-16,-5 5-2 15,-3 0 1-15,-4 1-3 16,0 10 0-16,-5 2 9 16,-2 3 2-16,0 2 1 15,0 0 0-15,0 2-1 0,1-2 2 16,1-3-2-16,2-1 1 15,-3 0-2-15,-1-3 2 16,0 1-1-16,0 1 0 16,-1-2-2-16,-8-4-3 0,0 0 3 15,1-3 3-15,3-3 0 16,2-1 3-16,3 0 12 16,0 0-2-16,0-3-9 15,11-6-5-15,6 2 2 16,5-4-3-16,2 2 1 0,0 4 1 15,1 2 0-15,-1 3-2 16,0 8-5-16,-4 8-1 16,-1 6 5-16,-7 3 3 15,1 1-1-15,-6 3-1 16,-7 1-1-16,0-5 1 16,-5 2-1-16,-13-4 3 15,-3-4 0-15,-14-1 0 0,-6-1 1 16,-4-5-2-16,-9-1 0 15,2-6 0-15,0-3 0 16,7-2-6-16,7 0-11 0,10-9-25 16,8-5-25-16,9 0 8 15,11-8-38-15</inkml:trace>
  <inkml:trace contextRef="#ctx0" brushRef="#br0" timeOffset="114869.6633">31447 13438 310 0,'0'0'129'15,"0"-5"-124"-15,0-6 0 16,0 0-4-16,2 0 1 0,0-3-3 16,-2-1-6-16,0 2-10 15,-2-3 11-15,-5 4 5 16,0 4 3-16,-3 4 3 16,2 4 11-16,-4 1-9 15,-2 14-6-15,2 7-1 16,-1 5-1-16,4 2 0 0,2 5 2 15,7-4-3-15,0-4 1 16,6-4-1-16,9-6-1 16,0-5 1-16,4-8 0 15,-2-3-3-15,1 0 1 0,-2-7 1 16,-3-7-8-16,-1-3 16 16,-5 1-3-16,-1-5 0 15,-2 3 3-15,-2-2 5 16,-2 5-1-16,0-2 1 15,0 9-5-15,0 1-1 16,0 3 0-16,0 4-5 0,0 0-3 16,0 0 5-16,1 4-2 15,5 3 4-15,1 1-4 16,-1 1 1-16,4-3 0 16,-1-1-1-16,0-4-2 15,0-1-3-15,0 0 3 0,0-1 3 16,0-7 0-16,-3-7 1 15,-1 1 0-15,-4-6 0 16,-1-2 0-16,0-7-2 16,-3 2-2-16,-2-3 3 15,0 1 2-15,-3 2-2 0,2 2 1 16,1 6 0-16,2 5 2 16,-1 1-3-16,2 6 0 15,1 1 0-15,1 4 1 16,0 2-2-16,1 0-9 15,10 10 0-15,1 8 6 0,6 3-1 16,3 4 4-16,-4 3 1 16,1 4-2-16,-2-1-8 15,-1-3-3-15,-5-4-5 16,-3-5 4-16,1-8 9 16,-4-4 3-16,-4-4 3 15,0-3-2-15,0 0 3 16,-12 0-1-16,2 0-96 0,-7 0-28 15,2-5-29-15</inkml:trace>
  <inkml:trace contextRef="#ctx0" brushRef="#br0" timeOffset="114947.8077">31612 13333 12 0</inkml:trace>
  <inkml:trace contextRef="#ctx0" brushRef="#br0" timeOffset="115385.2593">31659 12930 419 0,'0'-7'12'0,"0"-1"15"0,0 7-12 15,0 1-12-15,5 5-8 16,2 9 3-16,3 6 2 15,1 7 0-15,1 3 1 16,-1 4-1-16,0 0 0 16,0-2-2-16,-1-2 0 15,1-5-2-15,-4-3-2 0,-1-6-2 16,-1-7-6-16,-1-3 9 16,-3-6 2-16,1 0 2 15,2-4 1-15,1-9 0 16,-3-5-14-16,1-5 7 15,2-2-5-15,-4-2 1 0,3 1 7 16,-3 2 4-16,-1 5 0 16,2 2 1-16,-2 9 1 15,0 2 4-15,0 6 1 16,0 0 4-16,-2 7-10 0,-1 6-1 16,0 5 0-16,-2 1 1 15,5 1-2-15,0 0 1 16,10-6-1-16,5-1-1 15,9-6-4-15,1-6-1 16,4-1-32-16,-2-5-92 16</inkml:trace>
  <inkml:trace contextRef="#ctx0" brushRef="#br0" timeOffset="115916.4629">31993 13051 414 0,'-5'-9'15'0,"-3"-3"1"16,1 1-4-16,4-1-9 16,-1-1-5-16,3-3-7 15,-1 2-8-15,-2-4-3 16,3 4 0-16,-6 3 13 0,4 0 7 16,-2 4 2-16,-4 2 4 15,2 5 3-15,-4 0-4 16,0 9-3-16,3 7-3 15,-4 1 1-15,9 8 0 16,3-1 0-16,0-1 0 16,9-3-1-16,9-2 0 0,4-6-2 15,-2-5-6-15,8-7 9 16,0 0 2-16,3-7-1 16,-2-9-2-16,-2-5 3 15,0-4-11-15,-7-4-10 16,-6-5 15-16,-6-2 2 0,-1-3 8 15,-7-2 4-15,0 0 4 16,-7 2 0-16,-5 3 1 16,2 4 1-16,-2 3-8 15,4 8-3-15,-1 3 1 16,4 9 3-16,2 6 3 0,3 3-3 16,0 5-13-16,3 9-2 15,7 9 6-15,2 6 0 16,7 3-1-16,-4 4 3 15,7-4-2-15,-3 0 1 16,-4-1-2-16,2-7-25 16,-7-4-9-16,-6-6-23 0,-4-9-55 15</inkml:trace>
  <inkml:trace contextRef="#ctx0" brushRef="#br0" timeOffset="116385.1867">31919 12830 442 0,'-3'-18'16'16,"3"-3"13"-16,8-3-26 15,16 0-3-15,7-7 2 0,5 1-12 16,3-4-13-16,1 0-30 16,-6 2-48-16,-4 0-45 15,-4 3 74-15,-6 4 8 16,-8 2 150-16,-3 5-30 15,-3 2 19-15,-1 4-5 0,-5 2-11 16,0 5-15 0,2 2-16-16,-2 3-13 0,3 0-18 15,1 5-4-15,3 8-1 16,0 7 6-16,2 6 4 16,0 5-2-16,0 2 0 15,2 3 3-15,1-4-3 0,5-2 1 16,-2-3 0-16,6-7 1 15,2-6-3-15,0-3 2 16,-1-7-2-16,-2-4 0 16,-3 0 2-16,-4-4-3 15,-4-3 3-15,-7-6 0 0,-2 1 0 16,-6-2-7-16,-12 1 0 16,-1 2-1-16,-5 2 6 15,-1 4 6-15,1 1-4 16,5 4 1-16,3 0-3 15,4 0-18-15,5 0-58 16,6 4-15-16,1-2-10 0</inkml:trace>
  <inkml:trace contextRef="#ctx0" brushRef="#br0" timeOffset="117010.1352">32525 12437 211 0,'7'-8'20'15,"-6"1"14"-15,-1 4 3 16,0 3-9-16,-3 0-10 16,-8 6-19-16,3 4 2 15,-5 5-1-15,0 1 0 0,2 0 0 16,2 0 0-16,2 2 1 16,4-4-1-16,-1 0-1 15,4-3 2-15,0-2-3 16,0-2 1-16,2-3-3 15,3-2-4-15,2-2-5 0,-1 0 11 16,2-10 13-16,-2-2-10 16,-2-2 3-16,-2 0 11 15,-2-1 7-15,0 3-1 16,0 3 2-16,0 2-12 16,0 5-1-16,0 2-5 15,3 0-10-15,4 7-6 0,5 2 11 16,1 4-1-16,4-3 1 15,0-2-16-15,2-2 1 16,-5-2 5-16,2-4-1 16,0 0-3-16,-5-2-1 0,2-8-5 15,0-5 14-15,-6-3-15 16,0-3 2-16,-4-4-18 16,-3-4-46-16,0 1-46 15,-5-2 101-15,-4-2 110 16,-2 5 10-16,0-2 17 15,3 3-46-15,0 2-25 16,2 5-7-16,1 3-18 0,4 5-4 16,-1 4-3-16,2 3 1 15,0 4-3-15,2 4-14 16,8 8 10-16,1 10 1 16,3 1 0-16,5 7 1 15,-2 3-1-15,7-3-1 0,1 0 0 16,4-1 0-16,0-4 0 15,-4-6-8-15,-3-3-19 16,-1-8-43-16,-9-7-14 16,-3-1-51-16</inkml:trace>
  <inkml:trace contextRef="#ctx0" brushRef="#br0" timeOffset="117228.8762">32791 12115 325 0,'-13'-24'28'0,"7"12"32"0,3 5-25 16,3 5-15-16,0 2-14 16,0 9-21-16,10 12 9 15,4 4 6-15,-1 5 2 16,1 3-11-16,1 1-15 16,2-2-22-16,-3-7-2 0,4-6-35 15,-2-5-4-15,2-4-12 16,0-10 40-16</inkml:trace>
  <inkml:trace contextRef="#ctx0" brushRef="#br0" timeOffset="117463.2324">32988 12307 13 0,'9'-17'53'0,"2"-1"-20"0,-6-2-7 16,-1-2-5-16,-4 4 34 15,0 0-13-15,0 4-10 16,-5 4-9-16,-2 1-6 16,0 2-13-16,2 3 7 15,2 2 15-15,3 1-5 16,0 1-11-16,0 0-26 0,8 5 4 15,6 9 16-15,-1 2-4 16,6 6 0-16,-4-1 1 16,-1-2 1-16,-4 3 0 15,-8-4-1-15,-2-4 0 16,-4-1-1-16,-15-4-13 0,-6-4-26 16,-2-3-31-16,-6-2-85 15</inkml:trace>
  <inkml:trace contextRef="#ctx0" brushRef="#br0" timeOffset="117666.3554">33005 11803 433 0,'64'-7'10'0,"1"5"-7"16,8 4 2-16,1 19 0 15,-6 16-8-15,-10 13 1 16,-10 16-1-16,-18 14-20 16,-11 10-15-16,-18 6-21 15,-2 4-65-15,-25-4 46 16</inkml:trace>
  <inkml:trace contextRef="#ctx0" brushRef="#br0" timeOffset="118306.9156">30232 13643 198 0,'-18'-20'78'16,"4"3"-66"-16,-1 2 18 15,3 3-12-15,2 3-5 16,1 0-3-16,4 2-6 16,-2 4-2-16,-1-1 1 0,1 4-3 15,-8 0 0-15,-4 11-5 16,-8 8-32-16,-5 13 25 16,-6 13 12-16,-4 10 2 15,0 11 12-15,3 11 7 16,8 7 7-16,6 3 0 15,13 6-2-15,12 0-13 0,5-4-8 16,20-5-4-16,16-11-1 16,15-16-1-16,12-14-4 15,17-18 2-15,15-18-1 16,8-8-8-16,6-32-71 16,5-22-223-16</inkml:trace>
  <inkml:trace contextRef="#ctx0" brushRef="#br0" timeOffset="121916.2623">3829 13709 77 0,'27'-36'257'0,"2"-4"-225"16,5-3-2-16,12 3-23 16,2-1-6-16,2 6-18 15,-1 2-70-15,-8 4-87 16</inkml:trace>
  <inkml:trace contextRef="#ctx0" brushRef="#br0" timeOffset="126853.8179">4622 14807 232 0,'3'-6'46'0,"0"-6"-34"0,-1-1-11 16,4 2 0-16,0 1 10 15,-1-1 2-15,-2 4 4 16,1 2 6-16,-2-1-9 16,-1 2-3-16,-1 2 1 15,4 2-4-15,-1 0-7 0,3 0-1 16,0 0 0-16,1 0 1 15,3 0-1-15,1 2 0 16,3 0 1-16,1-2-1 16,3 0-1-16,2 0 2 15,3 0 0-15,8 0-1 0,3 0 1 16,3 0-2-16,8 0 2 16,4 2-1-16,1 4 0 15,3-1 2-15,5 0-1 16,1-2-1-16,1 0 0 15,-1-3 1-15,-1 0-2 0,3 0 1 16,-2 0 1-16,-1-6-2 16,-5 0 1-16,1-2 3 15,-5 0 4-15,-3 4-4 16,-6 2 1-16,-2 2-1 16,-6 0-3-16,-3 10 0 15,-8 10-4-15,-8 5-39 0,-13 4-66 16,-7-3-98-16</inkml:trace>
  <inkml:trace contextRef="#ctx0" brushRef="#br0" timeOffset="129447.3788">6364 14826 297 0,'0'-7'52'16,"-2"0"-38"-16,-4-3-12 16,1 3 3-16,1 4 1 0,1 0 0 15,-1 0-2-15,-1 3-2 16,3-3-2-16,-4 3 0 15,4 0 0-15,1 0 0 16,1 0 1-16,0 0 3 16,-2 0 2-16,2 0-1 15,0 0-4-15,3-1-5 0,5 1 10 16,6-2-4-16,3-1-2 16,0 0 0-16,2 1 2 15,-2 0-1-15,0 1 1 16,-2-2-2-16,0 2 1 15,-3 0 0-15,0-1-1 0,-2 0 2 16,-1 0-2-16,-1 2 0 16,-3 0-2-16,-3 0-5 15,-2 7-9-15,0 2 2 16,-12 7 6-16,-10 8-12 16,-11 1-28-16,-9 1-36 0,-4-3-133 15</inkml:trace>
  <inkml:trace contextRef="#ctx0" brushRef="#br0" timeOffset="130744.1748">7043 14837 253 0,'0'-1'18'0,"0"-9"12"16,0 0-22-16,0 4-4 16,0-2-3-16,0 1 5 15,0 2 6-15,0 1-4 0,0-2-3 16,1 3 1-16,4 0-2 16,1-1 1-16,1 3-2 15,2-3-2-15,2 3 0 16,3-3 0-16,2 2 1 15,3-1-2-15,0 2 0 0,4-2 1 16,4-1-2-16,0 4 3 16,4-2-2-16,1 2 0 15,2 0-1-15,4 0 1 16,-1 0 0-16,5 0 0 16,1 0 0-16,6 0 0 15,0 0-1-15,7-1-2 0,2 1 6 16,6-2-1-16,4 0-2 15,2 2 1-15,3 0 5 16,2 0-5-16,6 2-3 16,-4 4 3-16,4 6-1 15,2-3 0-15,2 4 0 0,0-3 0 16,1 0-2-16,1 0 2 16,4-3 0-16,1 0-2 15,5-1 2-15,1-1 0 16,4 0 0-16,1-2 0 15,1 0-2-15,2 0-6 16,-5 0-1-16,1-1 6 0,1 0-1 16,1 0 5-16,-2 2-2 15,1-4-3-15,-1 0 1 16,1 0 2-16,-1 0 0 16,-5 0-1-16,1-6 2 0,-3 0-1 15,-3-2 4-15,-4 0 5 16,-3-4 5-16,-3 3-2 15,-3 1-2-15,-2-2 2 16,0 2-3-16,-2 1-3 16,-2 1-2-16,-5-1-2 0,-4 3 0 15,-4 3 0-15,-1-1-2 16,-8 0 3-16,0 0-3 16,0 2 2-16,-5 0-4 15,-2 0-1-15,-3 0-3 16,-2 0 0-16,-7 8-11 0,-15 2-61 15,-16-4-65-15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17:03.2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3302 6389 293 0,'-7'-7'82'16,"0"-2"-48"-16,1 2-4 16,0 0-11-16,6 1-12 15,-3 1-6-15,3 2-1 0,0 1 0 16,0 0 0-16,0 2 1 16,0 0-2-16,0 0-1 15,3 0 1-15,5 0 1 16,-1 0-1-16,5 0 1 15,3 0-3-15,4 0-5 16,3 0 4-16,2 0 2 0,1 2 1 16,4-2 3-16,1 2-2 15,-4-2 0-15,5 1 1 16,6-1-2-16,0 0-2 16,6 0 2-16,4 0-1 15,6 0 6-15,3-1-2 16,3-5-1-16,-4 2 0 15,0 1-1-15,-1 1 0 0,-4 2 0 16,1-2 0-16,0 2-2 16,3 0 3-16,2 0-2 15,-2 0 1-15,2 0 0 0,-3 0 0 16,1-1 0-16,-1-1 1 16,-5 2-1-16,-1 0 1 15,-4 0-1-15,0 0 1 16,-2-2-1-16,-2 2-48 15,0-2-42-15,-5-1-19 0</inkml:trace>
  <inkml:trace contextRef="#ctx0" brushRef="#br0" timeOffset="6562.1441">21443 6412 178 0,'-3'-2'29'0,"-1"-6"4"15,4 1-3-15,2 1-17 16,11-1-8-16,5-2-3 16,5 2 5-16,6 0-3 15,5-2 0-15,2 2-2 0,6-2 0 16,2 2 0-16,4 0 2 16,4 1 11-16,6-1-9 15,5 0 5-15,3 2-3 16,7 1-4-16,2-2 0 15,0 3-4-15,4-1 1 0,2 3-1 16,-1-1 1-16,2 0 0 16,0 0-1-16,6 1 0 15,0-1 2-15,2 2-2 16,5-2 1-16,3 1-1 16,7 1-1-16,4-3 2 15,4 3-1-15,4-2 0 16,6 2-1-16,-1 0 1 0,2 0-3 15,1 0 1-15,1 0 2 16,1 2 0-16,2 1 0 16,8-2-2-16,-1 1 4 0,10 3-2 15,3 0 0-15,7 5 0 16,7-2 0-16,5 3 0 16,0 0 0-16,3 1 0 15,5 3 0-15,0-3 0 16,-2 1 0-16,-3 1 0 15,0-2 1-15,-5 1 1 0,-4 1 0 16,-2-2 0-16,-10 3-2 16,-4-1 0-16,-2 2 1 15,-12 0-1-15,-9 2-2 16,-19-4-54-16,-12-4-115 16</inkml:trace>
  <inkml:trace contextRef="#ctx0" brushRef="#br0" timeOffset="8093.2913">6189 7213 209 0,'-7'0'34'0,"-1"-5"10"0,5 1-19 16,1 1-5-16,0 1-6 16,2 2-9-16,0-2-8 15,2 2 1-15,8 0 3 16,4 0 0-16,4 0 0 0,3 0 0 16,8 0-1-16,6 0-1 15,9 0 3-15,7-6 2 16,0 0-2-16,7-2-1 15,3 1 0-15,-4 0 0 16,1 2-1-16,-7-1 1 16,2 1 2-16,-6 1-2 0,-4 4 2 15,-6 0-1-15,-3 2-1 16,-5 9 0-16,-2 0-1 16,2 3-19-16,-4-4-79 15,2-2-6-15</inkml:trace>
  <inkml:trace contextRef="#ctx0" brushRef="#br0" timeOffset="8561.9936">8437 7281 292 0,'0'0'74'16,"4"0"-49"-16,1 0-15 16,8-7-9-16,8 1 4 15,-1-1-4-15,6 2 1 0,1-2-1 16,5 1 0-16,2 1 0 16,2 2-2-16,3-3 2 15,6 1-1-15,3-2 0 16,5 1 1-16,4 3-1 15,4-3 0-15,2 1 1 16,3 1-1-16,2 1 0 0,5 3 1 16,0 0-2-16,2 0 2 15,3 3-1-15,-10 6-18 16,-11 2-90-16</inkml:trace>
  <inkml:trace contextRef="#ctx0" brushRef="#br0" timeOffset="12905.4473">11777 7267 178 0,'13'0'12'16,"5"-6"1"-16,2 1-13 15,5 3 1-15,4 0-1 16,3 1 1-16,0 1-1 0,4 0 3 16,5 0 4-16,3 0 0 15,4 0-3-15,7 0-2 16,8 0-1-16,5 0 1 16,5 0-2-16,2 0 1 15,4-4 2-15,0 0-2 16,2 1 4-16,3-2 1 0,3 1 1 15,0 0 1-15,5 1-6 16,-1 1-2-16,1 0-22 16,-8-1-52-16</inkml:trace>
  <inkml:trace contextRef="#ctx0" brushRef="#br0" timeOffset="15155.2806">15482 7199 264 0,'-13'0'23'0,"4"-9"-7"16,-5-4-7-16,3 1 5 0,-1-1 1 15,0-3-7-15,2 0-3 16,1-1-2-16,-2 2-3 16,2 3 1-16,4-3 0 15,-2 5-1-15,4 0 0 16,1 4 0-16,0 2-2 16,2 2-1-16,0 1 3 0,0 1-11 15,0 0-9-15,0 0 13 16,7 5 6-16,5 5-5 15,8 0-8-15,4 0 2 16,8-1 3-16,7 2 6 16,6-6-9-16,7 0 14 15,2-3-3-15,2 0 1 0,4-2 2 16,-4 0 12-16,3 0-7 16,1-4 1-16,-1-1 3 15,2 2-4-15,0-1-3 0,-1 1-1 16,-3 1-1-16,3 0 0 15,-11 2-1-15,0 0 1 16,-3 0-6-16,-11 9-4 16,-6-2-62-16,-12 0-52 15</inkml:trace>
  <inkml:trace contextRef="#ctx0" brushRef="#br0" timeOffset="19545.7485">3339 9013 157 0,'6'-11'24'0,"-1"1"-7"15,-1-1 12-15,1-2-19 0,0 2 2 16,1 3 12-16,0-3 3 16,-3 0-8-16,2 2 0 15,-3 2-3-15,3 0-5 16,-1 2-2-16,1 1-3 16,1-1-4-16,0 3-2 15,0-1 2-15,1-1-2 0,3 2 0 16,2 0 2-16,-1 2-2 15,4-2 0-15,0 2 0 16,4 0 0-16,-2 0 0 16,5 0 0-16,-2 0 1 15,4 0-1-15,-2 0-1 16,3 2 1-16,-1 2 0 0,5-3 1 16,-2 4-1-16,3-4 0 15,1-1 0-15,3 0 0 16,0 0 0-16,2 0 0 15,-2 0 0-15,1 0 1 0,4-3-1 16,-3-1 0-16,1 0 0 16,-1 1 0-16,1-1 1 15,4 1-1-15,-6-1 0 16,5 1 0-16,-5-1 0 16,3-2 1-16,-1 3-1 15,-2-2 0-15,1 0 0 0,2-1 0 16,1 2 0-16,-1 1 0 15,3 1 0-15,-2 0 1 16,3-1-1-16,-2 1 0 16,2 0 0-16,0-1 0 15,-1-1 0-15,2 0 0 0,-1-1 0 16,1 0 1-16,-2 0-2 16,1-3 1-16,-2 1 1 15,4 2-2-15,-1-1 2 16,-2 1-1-16,3 2 0 0,-3-1 0 15,-1 4 0-15,1 0 1 16,-6 0-2-16,5 0 1 16,-6 1 0-16,0 5 1 15,-2-1-1-15,-3 3-1 16,0-3 2-16,-1 0-1 16,1 1 1-16,-2-1-1 0,0 2 0 15,-1-4 0-15,-1 1 0 16,-1 0-1-16,0-2 2 15,1 1-1-15,-1-1 0 16,3 0 0-16,-5 0 0 16,2-1 0-16,0 4-4 15,-4 3-23-15,-3-6-41 0,-10-2-81 16</inkml:trace>
  <inkml:trace contextRef="#ctx0" brushRef="#br0" timeOffset="24889.4257">22631 9020 68 0,'1'-10'17'0,"1"-1"22"16,-2 2-7-16,0 0-4 16,2 2-14-16,-2 1 1 15,3 1-2-15,3-1-8 0,3 3-5 16,3 1 0-16,7-1 0 15,5 3 0-15,5 0 0 16,3 0-4-16,8 0-3 16,1 0 3-16,4-2 3 15,0-2 1-15,6 1 1 0,0-3-1 16,9-3 16-16,6 1 16 16,5-2-3-16,5 2-16 15,4-1-6-15,-2 0-4 16,2 3-2-16,-5 3 0 15,-7 1 0-15,-4 2-1 0,-11 0-1 16,-11 5-18-16,-18 1-99 16</inkml:trace>
  <inkml:trace contextRef="#ctx0" brushRef="#br0" timeOffset="27889.1954">18023 9000 166 0,'8'0'41'15,"2"0"-30"-15,2 0-7 0,3 0 12 16,1 0 11-16,4-3-13 15,-1-1-7-15,6 1-2 16,2-1-1-16,2 0-2 16,3 1-1-16,2 1 0 0,2-1 1 15,1-1-1-15,2 1 1 16,-1-3 0-16,3 5 3 16,2-3-3-16,0 0-1 15,6 1 1-15,5 1-1 16,-1-2-1-16,3 1 0 15,5 1 0-15,5-4 1 16,-1 3 0-16,6-1-1 0,-2 1 1 16,5-1-1-16,-4 1 0 15,5-1 0-15,0 0 0 16,5 3 0-16,-1-3 1 16,1 1-1-16,3-3 0 0,5 3 0 15,1 0 0 1,4-3 0-16,2 2 0 0,0 2-1 15,2 1 2-15,-2 1-1 16,-3 0-1-16,-4 0 1 16,-5 0 1-16,-5 0-2 15,-6 3 1-15,-3 2 0 0,-7 1 0 16,-1-1 0-16,-3 2 0 16,-3-1 0-16,-1-2 0 15,-5-3 1-15,-1 3-2 16,-8-4 2-16,-4 3-1 15,-4 1 0-15,-7-1 0 0,-7 4 0 16,-7 3-16-16,-9-7-85 16</inkml:trace>
  <inkml:trace contextRef="#ctx0" brushRef="#br0" timeOffset="33060.6843">5941 9912 190 0,'2'-17'26'0,"-2"-2"14"15,0 1-18-15,2 2 12 0,0 4-16 16,1-1-8-16,1 3 5 16,2 0-9-16,4 2-4 15,-1 2-2-15,6 1 0 16,1 2 0-16,2-1 0 16,3 2 1-16,2 0-1 0,1 2 0 15,1 0-1-15,4 0 1 16,3 0 0-16,-1 0 0 15,5 0 0-15,-1 2-4 16,3 2 1-16,4 1-2 16,-1-1 1-16,-2 1 0 15,3 0 2-15,-1-2 2 0,3 3 0 16,2-4-1-16,-2 2 1 16,9-3 0-16,-5 1 1 15,4 1-2-15,-1-1 2 16,1 2-1-16,-2 0 0 15,-2 1 0-15,7-3 0 0,-4 1 0 16,3-1-1-16,4 0 2 16,3 0-1-16,2-2 0 15,1 0 0-15,1 0 0 16,3 0 0-16,-2 0-1 16,1-2 2-16,1-2 0 15,0 3 1-15,2-1-1 0,-4 0 1 16,5 0-2-16,-3 2 2 15,-2-2-2-15,1 2 0 16,1-1 4-16,1-1-3 16,-1 2-2-16,1-4 3 0,-1 2-2 15,0-1 1-15,-5-1-1 16,-2-1 0-16,-5 1 0 16,-3-3 0-16,-3 2 2 15,-2-2 3-15,-4 3 0 16,-1-3-2-16,-4 0-1 0,-1 2 1 15,-5-1-1-15,-1 0-1 16,-3 1 0-16,-2 2 0 16,-5 1-1-16,2 2 0 15,-1 0 0-15,-1 4-8 16,-8 8-35-16,-7-1-85 16</inkml:trace>
  <inkml:trace contextRef="#ctx0" brushRef="#br0" timeOffset="36263.7407">23343 8929 227 0,'62'-16'43'16,"2"-2"-18"-16,8 5-8 15,4 8-2-15,2 5-12 0,0 0-9 16,-10 8-29-16,-12-1-141 16</inkml:trace>
  <inkml:trace contextRef="#ctx0" brushRef="#br0" timeOffset="39185.6293">15058 9857 41 0,'-18'0'7'0,"4"0"-1"15,-1 0 15-15,3 0 9 16,-2 0-3-16,-1 0-3 15,1 0-2-15,1-2-8 0,1 0-6 16,-1 0-5-16,4 2 0 16,4-2 2-16,0 2 5 15,3-2 20-15,0 2-6 16,2 0-2-16,0 0-13 16,0 0-6-16,0 0-1 15,0 0 13-15,5-2-11 16,6 2-3-16,4 0 3 0,4 0-5 15,8 0 5-15,7 0-4 16,6 0-2-16,3 0 4 16,7 2 0-16,3 2-2 15,3 0 1-15,5-1-1 16,-1 1 0-16,3-1 1 0,1-1-1 16,6 2 1-16,2-2-2 15,3-1 2-15,5-1-1 16,0 0 0-16,-1 0-3 15,1 0 4-15,-7 0-1 16,-7 0 1-16,-6 0-1 0,-8 2 0 16,-6 4 0-16,-7 2 0 15,-2 5 0-15,-8 1-29 16,-10 2-58-16,-6-5-28 16</inkml:trace>
  <inkml:trace contextRef="#ctx0" brushRef="#br0" timeOffset="54154.3767">14878 9826 244 0,'-1'0'87'0,"1"0"-65"16,0-3-7-16,0-1-12 15,8 0 1-15,7-1-4 0,4 2 1 16,5-1 1-16,3-2-1 15,7 3-1-15,2-1 1 16,9 1-1-16,3-2 0 16,8-1 0-16,5-1 1 15,7 0-2-15,3-4 2 16,2 2-1-16,0 0 1 0,0 1-2 16,-2 2 2-16,-3-3-1 15,0 2 2-15,-10 2-4 16,0 1 2-16,-6 2 0 15,-3 2 2-15,-6 0-4 16,-6 13 1-16,-12 3-46 0,-12 2-58 16</inkml:trace>
  <inkml:trace contextRef="#ctx0" brushRef="#br0" timeOffset="57295.0293">3507 11579 276 0,'-9'-8'9'0,"1"-4"4"0,3-1 1 16,5 4 0-16,0-2-10 15,0 4 1-15,0 0-2 16,3 2 0-16,2-1-1 16,3 1-1-16,1 1-1 15,3-1 1-15,7 1 1 0,2-3 9 16,7 0-1-16,6-2-4 15,3 2-1-15,7 0-3 16,5 2 1-16,2-1-2 16,2 1 0-16,0 3-2 15,-1 2 2-15,1 0-1 16,-1 2 1-16,-3 3-2 0,3 2 2 16,-3 0 0-16,1 1-2 15,-2-3 2-15,1-2-1 16,-1 3 0-16,3-5 1 15,-1 1-1-15,2 0 0 16,-3 2 1-16,-2-1-1 0,-3 5-6 16,-3 0-25-16,-9 2-36 15,-10-5-108-15</inkml:trace>
  <inkml:trace contextRef="#ctx0" brushRef="#br0" timeOffset="61404.2388">7065 11459 145 0,'5'-8'35'16,"-5"-1"-2"-16,0 6 3 16,0-3-7-16,0 3-5 0,0 1-5 15,0 0-7-15,0 2-3 16,0-2-5-16,0 2-3 15,0 0-1-15,1 0 0 16,5 0 2-16,0 0-3 16,1 0 2-16,5 0-1 15,-2 0 0-15,4 0 1 0,1 4-1 16,2-1 0-16,2 3 1 16,3-1-2-16,3 2 2 15,-1 3 1-15,5-4-1 16,5 5-1-16,1 0 0 15,4-2 1-15,6 0-1 0,0-2 0 16,7-2 0-16,5 2 0 16,1-1 0-16,6 1-1 15,4-3 0-15,5 1 1 16,0-2-2-16,1 2 4 16,3 0-2-16,-1 0 0 15,-6 0 0-15,-2-2 0 0,-5 3 0 16,-6-2 0-16,-6 1 0 15,-7 0 0-15,-8 0 1 16,-7 4-1-16,-6 2-1 16,-5-2-33-16,-5-3-69 0</inkml:trace>
  <inkml:trace contextRef="#ctx0" brushRef="#br0" timeOffset="63107.4824">10467 11776 48 0,'1'-9'58'0,"1"-2"-54"16,2 2 4-16,-3 3 4 15,1-6-2-15,3 5-4 16,-3-1 10-16,3-2 9 16,-2 5 14-16,-1-2-17 15,-1 2-9-15,-1 1-1 0,2 0 7 16,-2 3-4-16,0-1-6 15,0 2-7-15,0-2-2 16,4 0 0-16,-3 2-1 16,5 0 0-16,1-1 0 15,4 1 1-15,1-2-1 0,3 2 1 16,2 0 0-16,5-2 0 16,0-1-1-16,2-1 2 15,4-2-1-15,0 1-2 16,-1 0 4-16,6 0 0 15,-3-1 1-15,4 2-1 16,0 3 1-16,0-3-2 0,3 4-1 16,-5 0 0-16,6 0 1 15,-4 0-1-15,0 0 0 16,0 0 0-16,2 0 1 16,0 4-1-16,2-3 1 15,-1 3 1-15,6-2 6 0,1 2-3 16,0 1 0-16,2-2-4 15,1 3 3-15,2 1-2 16,-3 0-1-16,3 0 0 16,-1 1-1-16,-2 1 1 0,1-3 0 15,-1 1-1 1,3-1 4-16,1-1-1 0,2-1 2 16,6-1 1-16,3-3-1 15,2 2 1-15,1-2-2 16,6 2-2-16,-2 0 0 15,-1-1-2-15,-1 2 1 0,-1 0-1 16,-2 0 0-16,-2 0 0 16,3 0 0-16,1 0 1 15,1 1-1-15,2-4 0 16,5 2 0-16,-2-2 0 16,2 0 1-16,2 0-1 0,-4 0 0 15,3 0 0-15,0 0 0 16,1 0 0-16,1-2 0 15,0-2 0-15,0 1 0 16,1 0 0-16,1 0 0 16,-2 0 2-16,6-3-2 0,-1 5-2 15,-1-5 4-15,3 1-4 16,0 2 4-16,-3-3-2 16,1 2 0-16,-4-1 0 15,-3-2 0-15,-1 2 1 16,2-3-2-16,-6 3 1 0,1-2 1 15,0 0-1-15,2 1 3 16,-4-1-1-16,0 2 0 16,-3-2-1-16,-4 4 1 15,0-1-2-15,-5 0 1 16,-2 1-1-16,-1 1 1 16,0-2 0-16,-1 3 0 0,0 1-1 15,1-2 0-15,-2 2 2 16,3 0-1-16,-1-2-1 15,1 2 0-15,-3-1 0 16,1-2-4-16,-4 0 1 16,1 1 3-16,-3-2 0 0,3 1 0 15,-2 1-1-15,0-1 1 16,-3-1-2-16,7 1-2 16,-7 0 0-16,2 3-1 15,-7 0-4-15,-2 0-8 16,-3 8-20-16,-10 2-27 0,-11-3-76 15</inkml:trace>
  <inkml:trace contextRef="#ctx0" brushRef="#br0" timeOffset="67013.4399">5866 12484 23 0,'-7'0'134'0,"1"0"-112"16,1 0 23-16,2-4-12 15,1 1-9-15,2-1 2 0,0 2-12 16,0 0-7-16,2 2-8 16,3 0 1-16,4 0-1 15,2 0 3-15,1 0-3 16,2 0 2-16,3 0-1 16,3 0 2-16,-1 0 2 0,6-3 7 15,6 1 1-15,3-1-6 16,5-1-4-16,6 4-1 15,6-2 1-15,-1 2-2 16,2 0 1-16,2 0 0 16,1 0-1-16,-1 0 0 0,0 0 1 15,2 0-2-15,4 0 2 16,-1 0 1-16,4 0-1 16,1 0 0-16,1 0 1 15,-2 0-2-15,-2 2 0 16,-2 3-1-16,-5-1-5 0,-6 1-10 15,-9 1-23-15,-8-3-87 16</inkml:trace>
  <inkml:trace contextRef="#ctx0" brushRef="#br0" timeOffset="70231.9689">12104 12601 254 0,'0'-1'14'0,"-3"-8"-9"16,3 0 19-16,0 2-1 16,0 1-8-16,0-1-2 15,7 2-7-15,3 0-3 16,7-1 0-16,3 1-2 16,4 1 2-16,7-1-2 0,12 2 2 15,5 1-1-15,6-2-1 16,4 2-1-16,5 0 2 15,8-3-3-15,2 0 2 16,4-4-1-16,2 0 2 16,4-3-2-16,-3-1 2 0,1-3 3 15,-6 5 2-15,-1-5 0 16,-6 5-1-16,-5 3 0 16,-5 4-3-16,-7 4-2 15,0 0-3-15,-8 14-7 16,-7 7-27-16,-11-1-64 15</inkml:trace>
  <inkml:trace contextRef="#ctx0" brushRef="#br0" timeOffset="71560.0019">16606 12473 251 0,'29'-4'0'0,"6"-8"0"16,11-1 0-16,8 6 2 15,4 2-4-15,11 3-2 0,-1 1-66 16,-1 1-37-16</inkml:trace>
  <inkml:trace contextRef="#ctx0" brushRef="#br0" timeOffset="82637.5435">3345 14189 312 0,'-9'-3'29'15,"0"-4"-7"-15,4-4-4 0,1 0-1 16,-1 2-2-16,2-2 1 16,0 1-7-16,1 1 1 15,0 2-2-15,2 1-5 16,0 1-2-16,0 0 1 16,0 1-2-16,0 2 0 0,0-1-7 15,7-3 8-15,3 3-4 16,0-1 6-16,4-1-4 15,1 1 2-15,5 1-2 16,3-1 1-16,0 2 0 16,6 0-2-16,2 1 1 15,-1-3-1-15,4 3 1 0,2-1 1 16,3 0-1-16,1 0 1 16,3 2 0-16,6-2 0 15,3 2 0-15,3 0 0 16,6 0 0-16,2 0-1 15,3 0-1-15,0 2-3 0,2 4-3 16,-2-1 3-16,-1-2 0 16,-1 1 3-16,-1 0 3 15,0-3-2-15,-2 1 1 16,0-2 1-16,0 0-2 16,0-2 2-16,-1-5 0 15,-3 0 1-15,1-2 1 0,-4 2-1 16,-6 0 0-16,-3 5-2 15,-4 2 0-15,-7 2-5 16,-7 5-47-16,-10 0-100 16</inkml:trace>
  <inkml:trace contextRef="#ctx0" brushRef="#br0" timeOffset="88043.4471">8109 14443 267 0,'-4'0'-41'0,"1"-11"59"15,3 0 16-15,0 3-11 16,1-2-19-16,10 0-4 15,9 0 6-15,3 2-10 16,10-1 6-16,6 0-18 0,8-2-26 16,3 4 22-16,2 0-10 15,1 0-51-15</inkml:trace>
  <inkml:trace contextRef="#ctx0" brushRef="#br0" timeOffset="91511.9105">3364 15177 129 0,'-10'2'6'0,"3"-2"2"15,-3 2 4-15,3 0-2 16,0 1-6-16,0-1-2 15,-1-2-2-15,3 0 0 16,2 0 1-16,-1 0 2 16,4 0 44-16,0 0 17 15,0-4-39-15,7-1-20 0,8 0 11 16,-1-3-5-16,8 5-4 16,0 1-4-16,0 2-2 15,0 0 0-15,0 2-2 16,-3 11-2-16,-2 4-5 15,-7 8-19-15,-10 2-42 0,-12-1-73 16</inkml:trace>
  <inkml:trace contextRef="#ctx0" brushRef="#br0" timeOffset="95262.6396">21260 15491 87 0,'0'0'133'0,"-3"-7"-103"0,1 0 5 16,0 2-13-16,2-1-5 15,0 1-2-15,0 3-7 16,-2-2-1-16,2 3-3 16,0-1-3-16,0 0-2 15,0 1 2-15,0-1 4 0,0-2 0 16,4 0-3-16,3-1 0 16,6 2 5-16,-1-1 0 15,5-1-6-15,2-1 1 16,3 1 1-16,1 1-2 15,-1-1 1-15,1 2-1 0,0 1-1 16,-3 0 0-16,1-2-1 16,1 2 2-16,0 1 0 15,-1-3-2-15,2 1 2 16,1 1-1-16,3-2 0 16,2 2-1-16,3 1 1 15,4-1-1-15,1-2 2 0,5 3-2 16,3-1-4-16,2 2 11 15,1-2-4-15,4 2 0 16,2 0-1-16,-1 0-1 16,2 0 1-16,0 0 2 15,3 0-3-15,0 0 1 0,1 5-2 16,-1-1 2-16,2-1 0 16,-1 3-2-16,0-1 1 15,-3 0 0-15,2 1 1 16,-2-1-1-16,-7 2 0 15,2-1 0-15,-7-1 0 16,-2 2 1-16,-4-1-1 0,-4-3-1 16,-4 1 1-16,-3-1 1 15,-1-1-1-15,-3 2 3 16,-2-2 4-16,1-2 1 16,0 0-4-16,-3 1 1 0,5 1-2 15,-4-2-3-15,5 0 1 16,-2 0-1-16,2 0 1 15,2 0-1-15,0-2 1 16,2-1 0-16,0-3-1 16,5 3 1-16,1-3-1 0,5 1 1 15,3 1-1-15,2-1 0 16,4 2 1-16,-1-3-1 16,4 2 0-16,0-1 0 15,1 2 0-15,3-1 1 16,2 0 0-16,1-1-2 0,4 2 2 15,3 1-2-15,2 0 1 16,3 0 0-16,1 2-2 16,5 0 4-16,-2 0-2 15,0 0-3-15,1 0-4 16,-3 0-1-16,-5 0-5 0,0-2 15 16,-2-1-2-16,-5-2 3 15,0 1 5-15,-1 1-1 16,-3 3-3-16,0 0-4 15,-3 3-2-15,-4 8-30 16,-7 1-33-16,-14-3-78 16</inkml:trace>
  <inkml:trace contextRef="#ctx0" brushRef="#br0" timeOffset="99199.8697">11200 15365 277 0,'-8'-11'20'16,"2"-2"-13"-16,5 3-4 0,1-3-6 15,0 1 6-15,0 1-5 16,0-1-3-16,3 0 5 16,1 2 2-16,0-2 2 15,0 2 8-15,-1 2 8 16,0-2-3-16,1 4-4 15,-1 0-5-15,3 1-2 0,3 2-4 16,2-1-6-16,3 0 4 16,6 2-3-16,0 2-2 15,2-2-2-15,4 2 2 16,1 0 2-16,2 0 4 0,3 0-1 16,2-1 0-16,3-1-2 15,11-1 1-15,4-1 2 16,1-1-9-16,8-4 14 15,4 0-11-15,4 0 6 16,0 0 0-16,3 0 1 16,2 2-1-16,-1 0 0 0,1 1-1 15,5 5 0-15,-4-1 0 16,3 2-8-16,1 0 14 16,-2 0-5-16,1 0 0 15,0 0-5-15,-4 0 7 16,0 0-4-16,-5 0 4 15,-2 0 0-15,-6 0 1 0,-4 0 1 16,-3 0 1-16,-7 0-3 16,-5 0-2-16,-8 0 1 15,-4 2-2-15,-3 1 1 0,0 4-1 16,-8 4-2-16,-7-2-30 16,-12-6-59-16</inkml:trace>
  <inkml:trace contextRef="#ctx0" brushRef="#br0" timeOffset="101777.7944">14790 15229 20 0,'2'-11'142'0,"0"-3"-126"0,0 3 9 15,-2-1 9-15,0 1 8 16,4 0-17-16,-2 3-3 16,1 0-7-16,1 1-9 15,1 2-3-15,0 1-2 16,4 1-3-16,2-1 2 0,1 2 0 16,5 2 2-16,-1 0-3 15,7 0 1-15,3 0 1 16,1 2-4-16,7 5-6 15,1-1-7-15,5 0 9 16,3 0 1-16,0 1 11 16,4-1-4-16,-1 1-3 0,5 0 3 15,0-2-4-15,0 1 2 16,5-1 2-16,3-4 0 16,4 1-2-16,-2 2 0 15,4-2-3-15,-1-2 7 16,1 0-6-16,-1 0 1 15,-1 0 6-15,3 0-3 0,-5 0 0 16,-1 0 2-16,-3-4 0 16,-1 0-1-16,-3 3 10 15,-7-3-1-15,-1 1 1 16,-7 1-7-16,-4 0-1 0,-5 1 2 16,-9-1-2-16,-5 2-1 15,-2 0-1-15,-4 0-1 16,-2 0-3-16,-2 5 0 15,-1 4 0-15,-1 2-2 16,2 3-16-16,-5 4-19 0,-5-6-51 16,-10-3-49-16</inkml:trace>
  <inkml:trace contextRef="#ctx0" brushRef="#br0" timeOffset="103387.1541">18228 15183 141 0,'-4'0'29'15,"1"0"-20"-15,1-4 0 16,2 2 10-16,-3-1 15 0,1 3-22 16,2-2 0-16,0 0 2 15,0 2-4-15,0 0-4 16,0 0-4-16,0 0-4 16,0 0-2-16,0 0-16 15,0 0 11-15,2 0-6 16,3 0 21-16,0 0-4 0,2 0 1 15,3 0-4-15,2 0 8 16,0 0-3-16,8 0 3 16,1 0-4-16,6-2 1 15,5-3-3-15,5 0-1 16,0-2 5-16,4 1-2 0,3 0-2 16,4 0 2-16,1 0-3 15,4 1 0-15,1-1 0 16,7-1 0-16,0 0-2 15,2 2-1-15,2-3 2 16,-1 2 5-16,5-1-6 16,-3 1 6-16,2-1-1 0,-1 0 1 15,1 3 4-15,-1 0-4 16,1 1 2-16,-2 3-5 16,-5 0-3-16,-1 0 1 15,-4 0 3-15,-3 0-3 16,-4 3-4-16,-5 5 6 0,2-1-16 15,-7 2-21-15,-3 2-8 16,-4-5-32-16</inkml:trace>
  <inkml:trace contextRef="#ctx0" brushRef="#br0" timeOffset="108293.0593">25364 15402 157 0,'-4'0'20'0,"-2"-2"-17"0,3-3-1 15,-1 1 5-15,3 1 24 16,-3-1-19-16,1 3-2 15,1-1-3-15,0 2 2 16,0-2-3-16,1 0 8 16,1 2 7-16,0-4 4 15,1 1-8-15,13-2-12 0,6-4-4 16,11-4 6-16,12-3-4 16,2-2 8-16,8-2-6 15,7-1 0-15,-3-2-2 16,3 4-2-16,-5-1 1 15,-2 3-5-15,-5 5-4 0,-6 3-23 16,-5 2-35 0,-14 2-56-16</inkml:trace>
  <inkml:trace contextRef="#ctx0" brushRef="#br0" timeOffset="110636.6242">21402 14626 124 0,'-5'0'104'0,"3"0"-76"16,1 0-24-16,-3-3-2 16,1 0 15-16,2 2 8 15,-1-3-17-15,2 3-4 16,-2-1-2-16,2-2-2 0,-2 1-3 16,1-2 3-16,1-1 0 15,0 1-1-15,-2-2 1 16,2-2-1-16,-2 0 1 15,2-2 0-15,0 2 3 0,0 1-2 16,0 0 0-16,0 1 1 16,0 0-1-16,0 1-2 15,0-1-5-15,2 0-7 16,-2 0 12-16,0 0 1 16,0-2 1-16,0-2-1 15,0 1 2-15,0-1 0 0,-5-2-1 16,0 1 0-16,-1-2-1 15,-3 1 2-15,2-5-2 16,-4 2 4-16,-2 0 1 16,-1-3 5-16,-4-1 3 15,-5 0 0-15,-4-1-6 16,-7 0-3-16,-11-2-1 0,-3-1-3 16,-10 1 0-16,-6-4-7 15,-4-1-3-15,-1-1-3 16,-1 0 5-16,0 1 8 15,1 0 0-15,-2 2 0 0,3 5 0 16,-5 5-2-16,3 4 2 16,2 6-1-16,4 3 2 15,4 3 1-15,6 0-2 16,6 5-2-16,1 7 2 16,5 6-1-16,-2 7 1 0,1 7-2 15,2 2 1-15,3 6 0 16,0 0 1-16,4 5-3 15,4-2 3-15,3-2-1 16,1 0 0-16,5-4 2 16,3-2-1-16,4-9 0 0,3-3 0 15,2-5 0-15,2-3-1 16,4-5 1-16,-2 1 0 16,2-4 0-16,1 0 0 15,0 1-3-15,2-3-28 16,0 2-19-16,0-4 0 15,4 1 9-15,2-1-5 0,-3-3-24 16</inkml:trace>
  <inkml:trace contextRef="#ctx0" brushRef="#br0" timeOffset="110996.0019">19601 14416 189 0,'0'-13'96'15,"-4"1"-57"-15,1 1-28 0,-6 0-7 16,4 5-2-16,1 0 0 15,-4-1-1-15,7 3-1 16,-4 1 0-16,3-1-1 16,2 4-11-16,-2 0-6 15,0 0-11-15,1 0-27 0,-5 0 20 16,1 7 27-16,-6 4-6 16,2 1-1-16,-3 2 9 15,0 1 7-15,-1 3 1 16,1-4 11-16,5 0-2 0,2-3 6 15,1 0 4-15,4-4 7 16,0-4-12-16,0 1-5 16,2-2-1-16,5-2 23 15,5 0 9-15,3 0-18 16,4-4-3-16,1-1-13 16,6-4-6-16,-1 0-1 0,2 2-13 15,-2-2-29-15,-4-2-55 16,-6 1-54-16</inkml:trace>
  <inkml:trace contextRef="#ctx0" brushRef="#br0" timeOffset="111652.1909">21178 14287 120 0,'11'9'226'16,"-3"4"-196"-16,-6-13-26 15,-2 0-4-15,2 0 0 16,-2 0 2-16,1 0 5 0,2 0 10 16,-3 0-5-16,2-4-7 15,0-3-3-15,1-2-2 16,-3-4 2-16,0-2-2 15,0-5 2-15,0 0-2 0,-10-5 0 16,-3-2 1-16,-11-5 1 16,-3 0 2-16,-5-5-2 15,-6-1-4-15,-3 1-4 16,-4-3 5-16,-7 7-4 16,-3-3-8-16,-10 4-5 15,-9 2-12-15,-14 1 1 0,-9 6 0 16,-14 1-5-16,-11 4-13 15,-13 4 14-15,-10 1-8 16,-8 5-12-16,-7 1-27 16</inkml:trace>
  <inkml:trace contextRef="#ctx0" brushRef="#br0" timeOffset="111917.797">19098 13680 48 0,'-145'0'53'16,"3"4"-4"-16,4 7-12 16,-4 2-9-16,0 2-12 15,1 10 3-15,0 2-12 16,-1 5 0-16,4 2 3 15,6 2-1-15,8 0-2 16,9-1-4-16,8 3-3 0,12-3 0 16,7-1 2-16,11 0-2 15,6-4 2-15,3 1-2 16,6-4 0-16,7-3 0 16,6 0 0-16,2-1 0 0,7-3 1 15,6 1 1-15,6-5-2 16,6 0 2-16,4-3-1 15,3-3-1-15,7-1 0 16,-1 2-27-16,2-2-26 16,3-2-5-16,0-5-4 0</inkml:trace>
  <inkml:trace contextRef="#ctx0" brushRef="#br0" timeOffset="112167.7646">16450 14200 374 0,'-4'-4'28'0,"1"-3"-6"15,1 2-13-15,0 3-5 16,2 2-8-16,0 0-18 16,0 9-10-16,0 7 22 0,0 6 1 15,4 4 4-15,3 5-4 16,6 1-9-16,8 1-5 15,2-2 2-15,10-3-6 16,7-5-16-16,8-3-12 16,6-9 2-16</inkml:trace>
  <inkml:trace contextRef="#ctx0" brushRef="#br0" timeOffset="113214.5628">21228 14244 331 0,'-5'-12'34'15,"-2"-4"-25"-15,0-2-7 16,-1 2-1-16,-1 0 0 15,-5-2 0-15,1-1-1 16,-6-3 0-16,-3 2 3 0,-3-1-1 16,-4-2-4-16,-2 1 4 15,-4-1-4-15,-3 0 1 16,-4 0 0-16,-4 1-4 16,-6-1-2-16,-9 0 2 15,-11 0-7-15,-11 2 4 16,-10-3 1-16,-14 6-4 0,-12 2-9 15,-12 2-2-15,-8 4-7 16,-3-1 17-16,-3 2 1 16,1 1 7-16,0 0 6 15,8-1 1-15,-1-1 6 16,-6 0-3-16,1-3-2 0,-9 1 16 16,-10 0-9-16,-11 3-3 15,-8 2-1-15,-16 3-3 16,-8 4-1-16,-8 0-2 15,-2 11-3-15,0 3 4 16,4 4-2-16,3 3 1 0,15 1-1 16,7 1 1-16,15 0 1 15,10-1-1-15,5 4-1 16,7 5 1-16,1-1-1 16,-3 6 1-16,1 1-1 15,-5 4 0-15,3 0 0 16,6 0 0-16,5-5-1 0,9 1 2 15,14-6-1-15,9-5 1 16,11 0-2-16,7-5 2 16,4 0-1-16,5 1 0 15,2-1 1-15,4-1-1 16,-1-1 5-16,1 1 0 0,3-2-1 16,10-6 3-16,6 3-1 15,7-7 3-15,10-1 4 16,6-3-1-16,12 0-6 15,1-1-1-15,6 3-5 16,1-3 0-16,2 2-1 0,2 1-3 16,1-1-12-16,1 1-5 15,-1 1-10-15,2 0-4 16,1 0-7-16,3-2-3 16,-1-5-42-16,3 0 5 15</inkml:trace>
  <inkml:trace contextRef="#ctx0" brushRef="#br0" timeOffset="113495.7944">13329 14373 215 0,'-10'-9'111'0,"3"-4"-88"16,-3 1-4-16,3 3-6 0,-1 2-7 16,5 2-3-16,-1 3-2 15,2 0-1-15,1 2 0 16,1 0-2-16,-2 5-18 15,0 10 5-15,-1 4 11 0,-2 8 4 16,-7 7 0-16,-2 0-4 16,-2 1-6-16,2-3 2 15,1-8 4-15,13-5 3 16,4-11-8-16,22-5 1 16,19-3 14-16,13-3 5 15,14-1-4-15,4-3-17 0,-1 0-82 16,-7-1-122-16</inkml:trace>
  <inkml:trace contextRef="#ctx0" brushRef="#br0" timeOffset="119676.9584">13322 15429 119 0,'18'-7'18'16,"5"0"-18"-16,2-1-9 0,9 1 9 15,-1 0 2-15,1 0 0 16,1 2-2-16,1-1 0 16,-4 1 0-16,2 1 0 15,1-3 3-15,0 2 6 16,0-4 12-16,1 0 10 0,0 0 1 16,1-2-16-16,-2 1-2 15,-1-1 4-15,-3 2 1 16,-4 2-3-16,-1-1-6 15,-4 3-4-15,0 4-3 16,-3 1-6-16,-3 0-5 16,0 0-29-16,-1 1 0 15,-6 6-31-15,-9-1-21 0</inkml:trace>
  <inkml:trace contextRef="#ctx0" brushRef="#br0" timeOffset="125879.873">5278 17290 256 0,'0'0'1'15,"0"-6"3"-15,0-1 16 16,-1 0 20-16,-1-1-10 16,0 1-11-16,-1 2-4 0,3 0-4 15,-2 1-1-15,2 3-1 16,0-3-2-16,0 2-6 16,7 0-5-16,8 0 1 15,4 1 8-15,5 1-3 16,6-2-5-16,4 0 4 0,2 0-6 15,1-1-8-15,2 1 1 16,-5-2 0-16,0-1 5 16,-5 1 3-16,-4 1-5 15,-3-1 13-15,-8-1-6 0,-4 2 4 16,-6 0-1-16,-4 2 0 16,0-3-5-16,-6 2 6 15,-6 2-8-15,-3-3-2 16,-4 1 9-16,-3 2-1 15,-1 0 3-15,0 0 0 16,-2 0-2-16,0 0 0 0,-3 0-1 16,3 2 0-16,0 0 0 15,2 1 0-15,3 1 0 16,3-4 0-16,7 1 1 16,3-1 11-16,4 0 13 15,3 0-13-15,12 0-16 0,13 0-36 16,6 0-27-16,4 0-53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19:20.7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5653 6398 201 0,'-8'-7'15'15,"1"-4"33"-15,3 4-15 16,1-2-9-16,3 4-9 15,-2 2 0-15,-1 0-2 0,3 2-2 16,0-1-5-16,0 0-3 16,0 0-3-16,3-1-3 15,11-5 1-15,10 0 1 16,6-3-1-16,4-5 10 16,0-2-7-16,0 2-1 15,-5 0 2-15,-5 4-1 0,-8 1-1 16,-7 4 2-16,-2 3-2 15,-5 3 0-15,-2 1-4 16,-13 1-10-16,-12 13 14 16,-12 8-8-16,-12 6-3 15,-9 4-17-15,-12-1-61 0</inkml:trace>
  <inkml:trace contextRef="#ctx0" brushRef="#br0" timeOffset="5452.7197">5624 6366 171 0,'-3'0'0'0,"-2"-9"37"15,3 2-18-15,2 0-11 16,0-4-5-16,0 2 2 15,0 2-1-15,0-2-2 0,0 0 0 16,0 2 1-16,0-2-1 16,0 2 4-16,0 2 1 15,2 0-2-15,3-3-1 16,3 3-7-16,-1-2 4 16,4 3 0-16,2-2 0 15,-1 3-1-15,3-1 0 16,-5 1-1-16,2-1 2 0,-2 3-1 15,-1-1 0-15,-6 2-2 16,1 0-2-16,-1 0-3 16,-3 0 4-16,2 2 5 15,-2 3-1-15,0 2 2 0,0-1-2 16,0 1-1-16,0 0 2 16,0-2-2-16,0 0 0 15,0-1 0-15,2 0-1 16,2-3 0-16,-2 1 2 0,-2 0-2 15,2-2 2-15,-1 0 2 16,1 0 15-16,2 0 3 16,2 0-8-16,1-4-10 15,3 1-1-15,-1-3-2 16,1 1 1-16,0 0 0 16,-3-1 0-16,0 3-1 15,-4 1 1-15,-1 0-1 0,0 2-1 16,-2 0-13-16,0 0-20 15,-12 0-42-15,-7 0-26 16</inkml:trace>
  <inkml:trace contextRef="#ctx0" brushRef="#br0" timeOffset="6249.5469">4467 6271 86 0,'2'0'26'0,"5"0"-21"15,2 0 1-15,4-3 10 16,5-3 10-16,3 0 11 16,4-2-17-16,4 1 0 0,5 1-5 15,3 3-3-15,2-1-5 16,4 3-1-16,-1 1-4 16,6 0-1-16,-2 0 0 15,3 0-1-15,1 1 0 0,2 3 1 16,0-1-1-16,0 1 2 15,3 0-2-15,-2-1 1 16,1-1 1-16,0 0-1 16,-3-2 1-16,2 0 1 15,-4 0-1-15,-3-2 1 16,-1-3-2-16,-6-3 1 16,-1 1 1-16,-4-1-2 0,-5-1 2 15,-4 1 15-15,-3 0-8 16,-5 1-5-16,-2-1-2 15,-1 5-2-15,-4 1-1 16,0 0 0-16,-1 2-3 16,0 0-34-16,0 0-25 0,-2 4-29 15,2-1-19-15</inkml:trace>
  <inkml:trace contextRef="#ctx0" brushRef="#br0" timeOffset="7171.3538">6968 6289 220 0,'-7'0'14'15,"2"-1"-4"-15,3-5 6 16,2 4-2-16,0 0-4 16,0 2 5-16,0-1-7 0,0 1-10 15,0-2 3-15,0 2-2 16,0 0 0-16,0 0 2 15,9 0-2-15,0-2 3 16,6 2-4-16,-1-2 2 16,6 2 3-16,2-3-5 15,0 3 3-15,5-2 2 16,4 1-3-16,-3-2 0 0,5 3-2 16,3-2 2-16,0 2 3 15,3 0-2-15,4 0-2 16,1 0 2-16,2 0-2 15,5 2 2-15,3 2 0 16,2 0-1-16,4 1-1 0,1 0 2 16,3 3-2-16,-1-3 2 15,1 2-1-15,-1 0 0 16,0-2 0-16,-1 3 0 16,3-3 0-16,-1 0-1 0,3 0-1 15,-1 1 4-15,2-2-2 16,-3-3 1-16,-4-1 0 15,0 0-1-15,-5 0 0 16,-4 0 0-16,-3 0 0 16,-5-1-2-16,-1-3 4 15,-4 2-1-15,-4-2 0 0,-1 1 3 16,-3 3 2-16,-4 0-5 16,-6 0-2-16,-3 0-13 15,-11 0-108-15</inkml:trace>
  <inkml:trace contextRef="#ctx0" brushRef="#br0" timeOffset="8124.4029">4108 6318 198 0,'-2'-8'8'0,"-2"0"34"0,3 1-19 16,-1 3-12-16,0 1-7 15,2-3-2-15,0 4-1 16,-2 0 1-16,2 2 0 16,-3 0 0-16,1 0 0 15,2 0-2-15,-1 0 0 0,1 0 0 16,0 0-4-16,0 0-3 15,6 0-5-15,7 0 13 16,3 0-3-16,6-1 5 16,4-1 3-16,7-2-4 15,7 1 0-15,-3 0 2 16,10-2 1-16,3 1-2 0,8-4-2 16,4 3-1-16,6 0 7 15,7-3-2-15,5-1-1 16,-4 3 0-16,2-4 1 15,-4 0-3-15,-2 4 2 16,-6 1-6-16,-6 5 4 0,-5 0-2 16,-10 5-3-16,-13 9-21 15,-12-1-81-15</inkml:trace>
  <inkml:trace contextRef="#ctx0" brushRef="#br0" timeOffset="9655.551">6859 6353 84 0,'4'-5'23'15,"1"0"-3"-15,0 1-14 16,2-1-3-16,1 3 0 0,-3-2-1 16,2 3 0-16,-2-1-1 15,2 0 0-15,0 2 0 16,-2 0-1-16,2 0 0 16,1 0 0-16,2 0 2 15,2 0-2-15,0 0 1 16,3 0-1-16,-1-2 0 15,6 2 1-15,-3-1 4 0,6 1 1 16,-2 0-4-16,7 0 0 16,-1 0-2-16,7 0 1 15,0 0-2-15,1 0 1 0,3 3 0 16,2 2 1-16,-1-1 0 16,6 3-2-16,0-1 1 15,8-1-1-15,0 1 1 16,4-2 2-16,3 2-2 15,-3-2 0-15,1-1 0 16,-1-1 0-16,-3-2 0 0,-2 2 5 16,0-1 6-16,-4 3-1 15,-2-1-2-15,-4 4-4 16,0 1-4-16,-8 1-1 16,-7-2-37-16</inkml:trace>
  <inkml:trace contextRef="#ctx0" brushRef="#br0" timeOffset="11171.0768">12347 6327 282 0,'5'-15'-7'0,"-3"-2"18"16,-2 0 5-16,0 5-6 16,0-1-5-16,-2 1-5 15,-7 1-2-15,-4 2 8 16,-1 3-9-16,-1 0-16 16,1 2 3-16,-1 1 16 0,5 1 1 15,3 0 1-15,0 2-2 16,-1 0 0-16,1 0-1 15,-1 0 1-15,-3 0 1 16,-2 5-1-16,1 5 0 16,-1-3 0-16,2 3-1 15,4-1 1-15,2 0-2 0,3 0-3 16,2-1 0-16,0-2-1 16,9 0-1-16,3-1 7 15,3 2-2-15,2 0 4 16,7-1 2-16,1 2-4 15,2 0 0-15,6-1 1 16,1 2 2-16,7 0-7 0,4-4 4 16,7 3 1-16,5-4 6 15,8 2-5-15,7 1-1 16,5-2 2-16,2 1-2 16,3-1-1-16,3 1 2 0,0-3-4 15,-1 1 2-15,6-3 3 16,3 2-6-16,2-2 6 15,2-1-3-15,5 0 1 16,-1 0 0-16,0 0-1 16,-4 0 2-16,-2 0-1 15,-4 0-1-15,-6 0 0 0,-6-1-1 16,-5-2 1-16,-10 3-5 16,-11 0 0-16,-9 4-17 15,-15 5-51-15,-15-4-87 16</inkml:trace>
  <inkml:trace contextRef="#ctx0" brushRef="#br0" timeOffset="12092.9188">17968 6300 245 0,'-30'2'9'0,"-2"-2"-5"15,1 7-4-15,-1 0-1 16,1 4-29-16,1-3-35 0,1-2-39 16</inkml:trace>
  <inkml:trace contextRef="#ctx0" brushRef="#br0" timeOffset="12717.8379">17371 6417 198 0,'12'0'24'0,"5"0"-11"0,-2 0-10 15,5 0 1-15,1 0 3 16,-1 0 2-16,6 0-6 16,-1 0 0-16,6 0 1 15,8 0-1-15,3 0 1 16,14 0-3-16,2 0 0 15,13 0 0-15,4 0-1 0,2-1-1 16,4-5 1-16,2-2 0 16,-2 1 0-16,-1-4 5 15,-1 0-2-15,-2-2 9 16,-3 1 1-16,0-2 2 16,-3 3-7-16,-4-2 4 0,1 5-2 15,-7-1-2-15,-5 1-1 16,-8 5-8-16,-9 3 1 15,-10 0 0-15,-14 11-11 16,-15 3-59-16,-17-1-69 16</inkml:trace>
  <inkml:trace contextRef="#ctx0" brushRef="#br0" timeOffset="14842.7001">19544 6378 97 0,'16'-10'13'16,"0"-1"-10"-16,2 2 4 0,-3-1 15 15,-1 0-8-15,-1 5 15 16,-6 0-7-16,0-1-3 16,-6 4-1-16,-1 1-4 15,0-1-2-15,0 2-12 16,-7 0-13-16,-3 0 7 0,-7 0-3 16,-4 0 1-16,-2 0 5 15,-6 2-7-15,-3 5 6 16,-3-2 1-16,-3 2-9 15,-1 4-22-15,-2 2 9 16,-4-1-11-16,0 2-5 0</inkml:trace>
  <inkml:trace contextRef="#ctx0" brushRef="#br0" timeOffset="15280.1517">17566 6603 45 0,'-46'-4'19'15,"-1"-1"3"-15,-1 0-6 16,-1-2-3-16,1 1 1 0,1 1-2 16,-1-2 0-16,3 2 0 15,-1-2 1-15,-2 1 1 16,4 0 1-16,-2 0-7 16,-1 0-5-16,-4 3-1 15,-1-1-2-15,-3 0 1 16,-1 2-1-16,-3 1 0 0,-3-1 0 15,-2 0 1-15,-1 2-1 16,-4 0 0-16,3 0 1 16,1 0-1-16,-6 0 1 0,-1 2-2 15,-5 4 1-15,-10 4-5 16,-2 0-21-16,-10-1-18 16,-13 1-96-16</inkml:trace>
  <inkml:trace contextRef="#ctx0" brushRef="#br0" timeOffset="16998.7753">20620 6621 235 0,'0'-7'-19'15,"5"-1"39"-15,2-1-9 16,7 4-8-16,1-2-2 16,5 4 2-16,2-1-1 15,4 0-1-15,3 1-2 0,-1 0 2 16,5 0 1-16,1 2-1 16,5-3-1-16,3 3 4 15,6-2-3-15,1-1 2 16,0 1-1-16,5 0-2 15,4 1 2-15,0-2-1 16,1 2 1-16,2-2 1 0,4 0 4 16,1 2-3-16,4-1 0 15,2 3-2-15,3-3-2 16,5 2 0-16,1-2 0 16,6 2 5-16,-1-1-4 15,2 1 0-15,2-1 1 16,-2 2 0-16,4-2-2 0,0 2 0 15,4 0 0-15,0 0 1 16,0 0-1-16,6 4-1 16,0-1 2-16,-4 1 1 15,1 0-2-15,-2-1 0 0,3 3 0 16,-2-1 1-16,0 0-1 16,1 0 0-16,-2-1 1 15,-2 2-2-15,-2-3 4 16,4 0-5-16,-6-1 6 15,1-1-3-15,-4-1 2 16,0 0-1-16,-3 0 4 0,1 0-3 16,-4 0-2-16,3 0 3 15,-4 0-4-15,-1 0 1 16,-2 0 1-16,-6-3-1 16,-6 0 0-16,-2 0 1 15,-1-3 3-15,-3 0-1 16,-3 3 2-16,2-2-4 0,-3 1-2 15,-3 1 1-15,-5 1 0 16,-6 2-2-16,-1 0 0 16,-9 0 1-16,-7 0-6 15,-6 4-9-15,-9 0-22 0,-10-4-75 16</inkml:trace>
  <inkml:trace contextRef="#ctx0" brushRef="#br0" timeOffset="20623.7233">3273 7621 100 0,'0'-1'16'0,"3"-5"-4"15,-1 3-2-15,2-1 0 16,0-1 5-16,-2 1 2 16,1-1 14-16,-1 1-19 15,0 3-4-15,-1-3-7 16,5 2 2-16,-3-1-1 0,5-1 1 15,-1 0-2-15,2-1 2 16,1 2 0-16,3-3-2 16,1 3 2-16,1-2 2 15,2 1 0-15,3 0-2 16,1 2 0-16,1 1-1 16,5-1-1-16,2 2-1 15,3 0 0-15,2 0 0 0,7 0 1 16,-1 0-2-16,5 0 0 15,4 0 1-15,7 0 0 16,0 0 2-16,5-2-8 16,1 2 12-16,3 0-5 0,3 0-1 15,-2 0 0 1,9 0 1-16,-2 0-4 0,2 0 6 16,4 0-2-16,2 0-1 15,3 0 0-15,2-2 1 16,1 1-1-16,1-1 0 0,2 0 0 15,1-1 1-15,3 1 0 16,1-2-1-16,0 0 0 16,3 1 0-16,1-1-5 15,-4-1 6-15,-3 0 7 16,-1-1-3-16,-1 3 0 16,-3-1 2-16,-6 1-1 0,-5-1-1 15,-6 2-3-15,-9-1-1 16,-3 3-1-16,-9 0 0 15,-10 0 2-15,-3 0-5 16,-7 0 4-16,-2 3-1 0,-7 6-3 16,-6 4-27-16,-9 3-14 15,-5 2-52-15</inkml:trace>
  <inkml:trace contextRef="#ctx0" brushRef="#br0" timeOffset="25670.3851">8811 7409 87 0,'2'0'198'0,"1"0"-168"15,-1-2-5-15,4-1-18 16,-1 1-1-16,0 2-5 16,4-1 0-16,0 1 2 0,2 0-2 15,1 0-1-15,3 0 1 16,3 0 2-16,2 0-2 16,3 0 1-16,2 1 2 15,0-1-4-15,2 0 1 0,2 0 0 16,0 0-1-16,3 0 0 15,0 0 1-15,4 0-1 16,1 0 0-16,5 0 0 16,-1 0 0-16,5 0 0 15,0 0 1-15,3 0-2 16,1 0 2-16,0 0-1 16,3-1 0-16,-2-3 1 0,3 0-2 15,2 1 2-15,1-1-1 16,1 2-2-16,3 0 3 15,2 1-1-15,-2-1 1 16,2 0-1-16,1 2 0 0,-3-2 0 16,1 2 0-16,0 0 1 15,-2 0-2-15,2 0 2 16,-2 0-1-16,3 0 1 16,-6 0 0-16,0-1 0 15,-1 1-1-15,-2 0 2 16,-4 1-2-16,0 1 0 0,-3 0 1 15,-1 0 1-15,0-1-2 16,-5 1 1-16,3-2 0 16,-4 0 2-16,5 0-1 15,-1 0 3-15,-2 0 0 16,-1 0-1-16,0 0-1 0,-4 0-3 16,-6 7 0-16,-8 8-6 15,-12-1-54-15,-11 0-98 16</inkml:trace>
  <inkml:trace contextRef="#ctx0" brushRef="#br0" timeOffset="29107.7433">13221 7474 165 0,'-4'0'23'15,"-1"-2"-3"-15,5-6-8 16,-2 7-3-16,2-1-1 16,-1 0-2-16,-1-1 0 15,0 1 6-15,0 0-8 16,-1-1-1-16,1 1-1 0,0-2 0 15,0 0 12-15,2 3 10 16,0-3-9-16,0 2-2 16,6 1-15-16,4-1 5 15,3 2-4-15,5 0-1 16,2 0 1-16,1 0-4 0,2 0 1 16,3 3 3-16,-1-1 1 15,2 3 0-15,4-1-5 16,1-2 8-16,2 0-8 15,4 0 8-15,4 0-1 16,5-2-2-16,6 1 1 16,0 1-1-16,3-2 1 0,1 2-1 15,3-2 1-15,1 1-1 16,-2-1 1-16,4 2 0 16,0-2-1-16,1 0 0 15,3 0 2-15,4 0-2 0,3 0 0 16,-2 0 0-16,2 0 0 15,-1 0 0-15,-1 0-4 16,0-3 11-16,0 1 3 16,-1 0-5-16,0 1-3 15,-1 1 1-15,-2-2-1 0,-4 2-1 16,1 0-1-16,-6-2 0 16,-5 2 0-16,0 0 0 15,-7 0-2-15,-2 0 6 16,-4 0-1-16,-2 0-1 15,-3 0-2-15,-6 0 0 16,-1 7 0-16,-5 2-7 16,-6 2-28-16,-7-3-26 0,-11-4-54 15</inkml:trace>
  <inkml:trace contextRef="#ctx0" brushRef="#br0" timeOffset="32498.2256">16624 7451 207 0,'4'-17'29'0,"-3"5"-8"0,-1-1 11 16,4 5-11-16,-2-2-10 15,3 5-2-15,-2-2-5 16,5 3-3-16,1 3-4 15,1-1 1-15,5 0-5 16,-1 2-2-16,6 0 1 16,4 0 3-16,0 2 2 0,7 1 0 15,-1 3 1-15,7-3 1 16,0 1 6-16,10-2-5 16,-4-1 0-16,7 1 3 15,4-2 0-15,4 2 0 16,5 0 0-16,3 2-2 15,2-3 2-15,8 3-3 0,0-1 1 16,6 1-1-16,1-3 0 16,-1 2-1-16,4-3-3 15,-1 0 0-15,1 0 2 16,-2 0 1-16,0 0 0 0,1 0-2 16,-4-4 3-16,1 0 5 15,-1 1 3-15,-6-1-2 16,5 3-5-16,-7-3 1 15,-1 2-2-15,-5 0 3 16,-5 2-5-16,-6 0 5 16,-8 0-3-16,-4 11-1 0,-14 2-29 15,-12 6-27-15,-16 1-24 16</inkml:trace>
  <inkml:trace contextRef="#ctx0" brushRef="#br0" timeOffset="35826.1409">12196 7122 110 0,'0'2'23'0,"0"-1"-20"15,0 2-2-15,-2 2 3 16,0-2 4-16,-1 2 0 16,-1 3-2-16,-5-1-4 0,5 0-1 15,1 0 0-15,1-2-1 16,2-1 0-16,0-2-5 15,2-2-12-15,5 0 22 16,2 0 3-16,-3 0 2 16,-3 0 1-16,-1 0 2 0,-2 0-3 15,0 0-4-15,0 0 0 16,0 0 1-16,0 0-4 16,0 0 2-16,0 0 4 15,0 0 1-15,0 0-9 16,0 5-2-16,-2 2-18 15,-1 2-33-15,-3-2-37 0</inkml:trace>
  <inkml:trace contextRef="#ctx0" brushRef="#br0" timeOffset="37122.9049">12075 7393 132 0,'-1'0'22'0,"-3"-3"-2"15,4-5-3-15,-2 1 1 16,1-1-7-16,1-3 0 0,-2 0-1 16,2-1 0-16,-2-3 10 15,0-1-5-15,2 0 3 16,0-3-5-16,0-1-3 16,0-3-7-16,4-2-3 15,3-2 3-15,0-2-1 16,0-3-1-16,2 2-1 0,0-4 6 15,0 2 2-15,2-2 8 16,-4 2-1-16,2-2-3 16,2 2-4-16,-2-2-4 0,3 2 2 15,3-2-6-15,-3 2 0 16,3-1-1-16,1 5 3 16,-1 2-2-16,-3 2 1 15,-2 5 0-15,0 1-1 16,0 5 1-16,-1 5 2 15,-1 4-2-15,1 4-2 0,-1 0-2 16,1 11-1-16,3 3-1 16,-2 7-2-16,2 4 4 15,1 7 4-15,-1 4-1 16,2 7 0-16,-2 5 0 16,4 4 1-16,-2 1-1 15,3 1-1-15,-3 1 2 16,2-5-1-16,-2-2 0 0,1-3 0 15,-3-8 0-15,-1-1 0 16,-1-4 1-16,0-1-1 16,-1 1 3-16,0-2-3 0,0-2-6 15,-4-5-85-15,-3-10-74 16</inkml:trace>
  <inkml:trace contextRef="#ctx0" brushRef="#br0" timeOffset="38091.5773">15703 7270 269 0,'0'-13'44'15,"0"-4"1"-15,0 2-19 16,2 1-16-16,3 0-7 16,0 0-2-16,0-1 0 15,5 3 2-15,-5-6-3 16,4 0 1-16,2-1-2 0,-2-1-2 16,1-1 5-16,4-3-2 15,-4-1 2-15,0-1-2 16,2-3 1-16,-2 1 0 15,-1-3 5-15,2 1-3 16,-2 1 1-16,-2 2-2 0,0 5 1 16,1 0 0-16,-3 4-2 15,0 4 1-15,1 0-2 16,-3 7 0-16,2-3 0 16,1 5-3-16,1 2 3 15,2 1-8-15,1 2-14 0,2 0 5 16,4 3 14-16,-2 9 4 15,7 0 0-15,-4 6-1 16,1 1 0-16,1 6 0 16,2 3-1-16,-1 7 1 15,0-2-1-15,2 5 1 16,4-2 1-16,-3 1 2 0,3-5-1 16,0 0 1-16,-3-3-1 15,-1-3 0-15,-5-2-1 16,-2-3 1-16,-6-1 2 15,-4-3-4-15,-1 7 2 16,-4-3-24-16,0-5-72 0,-14-7-52 16</inkml:trace>
  <inkml:trace contextRef="#ctx0" brushRef="#br0" timeOffset="39669.5831">4471 7532 218 0,'-18'-7'35'15,"3"-4"-9"-15,5 4 1 16,5 1-2-16,-2 2-7 16,6 0-9-16,1 2-3 15,0 2-7-15,1-2-12 0,14 2 8 16,5 0 7-16,7 0-4 15,11-1 6-15,6-1-2 16,5 0-3-16,11-1 2 16,2-3 1-16,7 1-2 15,-1-1 1-15,8 1-1 16,0 0 0-16,5 0 1 16,3-1-2-16,4 1 2 0,4-1-1 15,3 1-1-15,3 0-2 16,2-3 0-16,-3 1 3 15,3 1 1-15,-3-5 0 16,-2 3 2-16,-2 1-2 0,-3-1-1 16,-7 2 1-16,-5 1 0 15,-12 3-2-15,-5 2 2 16,-11 0-2-16,-5 0 1 16,-12 7-5-16,-8 7-44 15,-15 2-29-15,-10 0-32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20:09.8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4191 5270 149 0,'3'0'25'0,"2"0"-9"0,5 0-11 16,-1 0 0-16,1 0 1 15,8 0 1-15,-5 0-2 16,1 0 1-16,2 0 2 16,2 0 2-16,-2 0 6 0,6 0-7 15,0 0-3-15,1 0 0 16,3 0 0-16,7 0 6 16,0 0-8-16,3 0 4 15,-1-3-1-15,5 3-4 16,-1 0 5-16,5 0-5 0,-2 0-2 15,6 0 0-15,-4 0-1 16,7 0 1-16,-4 0-1 16,2 0 0-16,2 0 1 15,-3 4-1-15,1-1 0 16,1 1 1-16,-3 0-1 0,-1 2 0 16,1 0 0-16,-3-1 0 15,2 2 1-15,-2-2-2 16,-3 2 1-16,3-1 1 15,-3-2 1-15,-1-3-2 16,1-1 0-16,-3 0 0 16,-1 0 0-16,-2-1 0 0,-3-6 1 15,-1 1-1-15,-2 2 1 16,-3 4-1-16,-4 0-2 16,-4 0-77-16,-11 0-30 15</inkml:trace>
  <inkml:trace contextRef="#ctx0" brushRef="#br0" timeOffset="6390.1388">6543 6323 210 0,'18'-2'45'16,"2"-5"-29"-16,7-1-12 16,5 2 8-16,8 1 3 15,2 1-2-15,7 4-4 0,5 0 1 16,6 0 3-16,-2 0-12 15,7 2 0-15,5 1-1 16,0 1 0-16,3-1 1 16,0 1-1-16,2-2-1 15,1-2 1-15,-5 0 1 16,7 0-1-16,-3 0 0 0,0 0-1 16,-3 1-18-16,-7 5-38 15,-13-2-62-15</inkml:trace>
  <inkml:trace contextRef="#ctx0" brushRef="#br0" timeOffset="16827.1487">4539 7324 203 0,'0'1'44'0,"0"-1"-14"16,0 0-3-16,0 0-7 15,0 0-4-15,0 0-12 16,0 0-4-16,0 0 1 16,0 0-1-16,0 0 0 0,3 0 0 15,2 0 0-15,1 2 0 16,1 0 1-16,4 0-1 16,0 0 2-16,1-2 0 15,5-2 1-15,-1 2-1 16,4 0 0-16,2 0 1 0,-3 0 0 15,8 0-2-15,0-4 0 16,-2 2 0-16,8 1 2 16,1 1 0-16,0 0-1 15,5 0 1-15,3 0-3 16,-1 0 2-16,1 0-5 16,2-2 7-16,1 2-4 0,0-2-1 15,-1 2-1-15,4 0 2 16,-4 0 1-16,1 0 2 15,5 0-3-15,-1 0 3 16,1 0-1-16,4 2 2 0,2 0-1 16,1-2 0-16,-1 0-1 15,2 0 3-15,-2-7 0 16,0-3 1-16,-2 2 0 16,-1-1-2-16,-4 0 1 15,-5 3-4-15,0 1 1 0,-3 3-1 16,-4 2 0-16,-3 0 1 15,-5 2-2-15,0 13 0 16,-7 4-2-16,-2 6-16 16,-11 0-35-16,-9 2-92 15</inkml:trace>
  <inkml:trace contextRef="#ctx0" brushRef="#br0" timeOffset="18545.7901">4560 7427 219 0,'-8'-7'3'16,"-2"-2"28"-16,1 0-16 16,4 0-4-16,2 0 3 15,-1 0 3-15,2-1 0 16,2-1-4-16,0 2-3 0,0 2-4 15,0 0-4-15,2 1 1 16,2 3-3-16,1 3-1 16,0 0-1-16,5 0 2 15,2 0-2-15,2 0 3 16,6 2-2-16,5 1-1 16,2-1 3-16,6-2-1 0,6 0 1 15,2 0-1-15,6 0 2 16,4 0 0-16,2 0-2 15,3-2 1-15,5 0-1 16,1-1 0-16,7-1 0 16,5 1 2-16,1-5 5 0,8 3 0 15,5-2-2-15,2 0-1 16,-2-4-2-16,-3 2-3 16,-4-2 3-16,-1 1-1 15,-5 3 2-15,-7 3 0 16,-7 4-3-16,-7 4 0 15,-18 12-50-15,-18 5-74 0</inkml:trace>
  <inkml:trace contextRef="#ctx0" brushRef="#br0" timeOffset="21389.3087">4686 7393 208 0,'2'-16'41'16,"3"0"2"-16,5 0-11 16,4 0-15-16,2 2-12 0,2 0-3 15,2 1 0-15,3 0-1 16,0 5-2-16,2-2 2 16,2 4-12-16,4-2-1 15,3 5 4-15,2-2 6 16,4-1 0-16,2 1 0 0,6-1 2 15,1 3-2-15,5-4 2 16,4 1-2-16,3 1 1 16,-2-2-1-16,6 2-2 15,0-3 4-15,-1 1 0 16,-3 2 3-16,-2 1-5 16,-1 4 3-16,-4 0 1 0,-2 2-7 15,-9 5-62-15,-5 0-59 16</inkml:trace>
  <inkml:trace contextRef="#ctx0" brushRef="#br0" timeOffset="24357.9644">3391 8617 222 0,'4'-9'5'15,"-1"-3"21"-15,1 1-9 16,2 0-1-16,1 0-3 16,0 2-5-16,3 1 0 0,-2 0 7 15,1 1 0-15,0 2-1 16,0 0-2-16,2-1-5 15,1 4-4-15,6 0 0 16,6 1-2-16,3-1-1 16,7 0 1-16,5 0-1 15,10 1 0-15,4 1 1 0,8 0-1 16,4 0 1-16,1 0-1 16,5 1 0-16,-1 3 1 15,-2-2-1-15,-2-2 0 16,1 0 1-16,-4 0-1 15,0-7-1-15,-4 0 2 0,-4-1-1 16,-4 3-5-16,-9 1-14 16,-3 2-17-16,-10-1-6 15,-10 3 15-15,-12 0 2 16,-7 3-20-16,-5 5-24 16</inkml:trace>
  <inkml:trace contextRef="#ctx0" brushRef="#br0" timeOffset="24701.6907">3668 8624 236 0,'-58'0'-13'0,"4"-4"73"15,6-3-46-15,7-3 1 16,6 0-3-16,8 2-1 0,5-1-4 15,5 4 6-15,8-1-7 16,8 2-3-16,1 1-4 16,14 3-22-16,11-2 13 15,11 0 10-15,9-1 2 16,9-1-3-16,7-1 5 0,6 0-3 16,4-3 1-16,8 3 1 15,2-2-2-15,3 1 1 16,3 5-1-16,-3-1 1 15,-2 2-2-15,1 0 0 16,-6 9 0-16,-3 7-11 0,-6 4-43 16,-3-1-45-16</inkml:trace>
  <inkml:trace contextRef="#ctx0" brushRef="#br0" timeOffset="25857.8542">5645 8435 13 0,'-16'0'21'15,"-2"0"0"-15,0 0 0 16,2-2-4-16,-3 2 0 16,4-2-4-16,-4 2-8 0,4 0-1 15,-2 0-4-15,5-2 1 16,0 0 2-16,2 1 13 15,1-3 4-15,1 3 3 16,0-3-5-16,1 2-7 16,2 1 0-16,-2-4-1 15,1 5 12-15,2-1-13 0,1-3-4 16,1 3 0-16,0-3-2 16,2 2 10-16,-2-1 0 15,1 1 4-15,1 0 2 16,0 2-9-16,0-1-5 0,0 1-7 15,0 0 1-15,7-2 6 16,0 2-8-16,6 0 3 16,-3 0 5-16,5 0-4 15,-1 0 0-15,1 0-1 16,4 0-1-16,3 2 1 16,1-1-2-16,3-1 2 15,1 0 0-15,5 0-1 16,2 0 3-16,2 0-1 0,1 0 2 15,4-1 0-15,3-1 0 16,2-2-1-16,5 0 2 16,1 2-1-16,6-1-2 15,0 1 0-15,9-1 0 0,1-1 0 16,6 1 3-16,3-1 5 16,-2 2-4-16,1 2-3 15,-1 0-1-15,1 2 0 16,-6 7-1-16,3 1 1 0,0 2-1 15,-5-2 2-15,-2 5-2 16,0-5 0-16,-3 1 0 16,2-2 0-16,-3-2 0 15,-1 0 0-15,1-4-2 16,-3-1 0-16,-2-2 0 16,-2 0 2-16,-4 0 0 0,-2-5 0 15,-6-4 0-15,-1-1 7 16,-2 0 8-16,-4 0-3 15,0-1 1-15,-4 2-6 16,-5 2-5-16,-1 4 0 16,-8 1-2-16,-4 2 1 15,-7 3-2-15,-7 11-25 0,-7-6-43 16,-27-8-158-16</inkml:trace>
  <inkml:trace contextRef="#ctx0" brushRef="#br0" timeOffset="27295.2607">7769 8374 124 0,'-3'-3'123'15,"-1"-4"-103"-15,1-1-6 16,1 5 3-16,0-1-6 0,2 1-3 15,-1 3-2-15,1-2-1 16,-2 0-3-16,0 2 0 16,0 0 0-16,2 0 0 15,0 0-2-15,0 0-1 16,0 0-2-16,0 4-1 0,6 3 4 16,0 4 0-16,5 1-1 15,0 4 2-15,3 1 1 16,5 5-2-16,0-2 1 15,3 3 0-15,5 0 0 16,1-1-4-16,3-1 3 16,3-1-2-16,5-3 4 15,5-4-2-15,0-4 3 0,7-2-2 16,3-3 3-16,3-4-3 16,2 0 1-16,4 0 2 15,1-7-1-15,4-3-1 0,-2-2 1 16,-2-2-1-16,-2-2 0 15,-1-2 2-15,-6 0-1 16,-3-3 6-16,-3-2-4 16,-5-2 3-16,-5 0-1 15,-5-2 3-15,-4 4-2 0,-3 1 2 16,-9 2-4-16,0 5-4 16,-4 2 0-16,1 4-2 15,-1 4 0-15,-1 3-6 16,-1 2-22-16,-2 0-20 15,-3 0-37-15,-4 0-2 16</inkml:trace>
  <inkml:trace contextRef="#ctx0" brushRef="#br0" timeOffset="27623.3445">8950 8337 241 0,'-14'2'26'16,"4"-2"-15"-16,5 1-10 15,-1-1 1-15,4 4-2 16,0-2 0-16,2-2-2 0,0 1-2 16,4-1-9-16,9 0 25 15,4 0 9-15,10-1-7 16,2-8-2-16,5-4 3 15,6 1-4-15,-1-4-4 16,1 2-1-16,-3 3 0 16,-2 2 3-16,-7 5-4 0,-3 4-4 15,-5 13-1-15,-4 13-2 16,-8 19 0-16,-8 16-1 16,-17 21-1-16,-22 14-55 15,-24 8-114-15</inkml:trace>
  <inkml:trace contextRef="#ctx0" brushRef="#br0" timeOffset="30248.1564">7189 8412 115 0,'-5'0'34'0,"1"0"-31"16,-1 2-2-16,3 1 0 15,2 1-1-15,0 2-4 16,0 4-2-16,6-3-6 16,2 2-30-16</inkml:trace>
  <inkml:trace contextRef="#ctx0" brushRef="#br0" timeOffset="34732.4095">3442 9637 187 0,'2'-2'19'0,"-2"-3"7"16,2 0-10-16,1 1-3 15,2 1-3-15,2 0-5 16,3 1-3-16,-1 2-1 16,1 0-1-16,5 0 0 15,1 0 0-15,4 0 2 0,1 0-6 16,2 0 8-16,6 0-7 15,5 0 2-15,4 0 6 16,3-3 3-16,10-4 1 16,2 2-2-16,3-3-2 15,8 1-3-15,5 0-1 0,0 0 1 16,2 1-2-16,-3 0 1 16,6 0-1-16,-6 1-1 15,-1-2 3-15,1 1 4 16,-6-1 8-16,1 2-4 15,-2-2-1-15,-7 1-5 0,-5 3-2 16,-8 3-2-16,-5 0 1 16,-9 0-4-16,-5 8-32 15,-8 1-29-15,-4 2-7 16,-10-4-96-16</inkml:trace>
  <inkml:trace contextRef="#ctx0" brushRef="#br0" timeOffset="35623.0902">5723 9619 215 0,'0'0'54'15,"0"0"-25"-15,0 0-24 16,8 0-2-16,3 0 0 16,2 0-2-16,4 0 0 15,5 0-1-15,2 2 1 0,6 3-2 16,4 2 3-16,4-3 1 15,4 1 1-15,4 1 1 16,6-3-4-16,4 3 3 16,7-3 4-16,3 0-6 15,6 1 0-15,5-4 2 16,2 2-4-16,4-2 2 0,1 0 0 16,0 0-1-16,1 0 3 15,-1 0-1-15,-4-4 0 16,-2-1-1-16,-3 3 0 15,-6-1-1-15,-4-1 1 16,-6 4-1-16,-4-1-1 0,-3 1 0 16,-5 0-1-16,-4 0-4 15,-2 0-14-15,-6 0-1 16,-3 1-28-16,-7 3-15 16,-5-1-24-16</inkml:trace>
  <inkml:trace contextRef="#ctx0" brushRef="#br0" timeOffset="36826.1685">8901 9532 58 0,'0'-2'16'0,"0"-2"-19"0,3 4-4 15,6-4 15-15,2 3-3 16,3-1 12-16,6 1 7 16,0-3-3-16,3 0 1 15,2 2-7-15,6 1-4 16,3-3 0-16,5 2-6 0,3-1 1 15,4 1 0-15,5 0-1 16,5 1 1-16,1-2 2 16,6 2 2-16,2 1 0 15,4 0-4-15,3 0 1 16,6 0-4-16,5 0 5 16,0 0-5-16,5 4-6 0,0-1 3 15,6 4 1-15,-1 0-3 16,2 2 7-16,0-2-6 15,4 6 2-15,0-4 0 16,2 0 0-16,-1 2 0 16,0 1 0-16,2-3 0 0,-2 2 0 15,0-3-1-15,1-1 0 16,-2-1 1-16,-4-1 3 16,-5-1 5-16,-5-2 1 15,-3-1 1-15,-5 3-2 16,-7-2-1-16,-5 1-1 0,-8 1-4 15,-6 5-4-15,-8 5 3 16,-9 2-2-16,-11 9-8 16,-14 2-56-16,-13 1-47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1023" units="deg"/>
          <inkml:channel name="T" type="integer" max="2.14748E9" units="dev"/>
        </inkml:traceFormat>
        <inkml:channelProperties>
          <inkml:channelProperty channel="X" name="resolution" value="1737.38074" units="1/cm"/>
          <inkml:channelProperty channel="Y" name="resolution" value="3068.07104" units="1/cm"/>
          <inkml:channelProperty channel="F" name="resolution" value="2.84167E-5" units="1/deg"/>
          <inkml:channelProperty channel="T" name="resolution" value="1" units="1/dev"/>
        </inkml:channelProperties>
      </inkml:inkSource>
      <inkml:timestamp xml:id="ts0" timeString="2019-03-07T06:21:17.92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18849 6441 236 0,'2'-6'34'0,"-2"-1"11"16,1 4-25-16,1-1-6 16,1 1-8-16,1 2-5 15,2 0-1-15,1 1-2 16,4-2 2-16,-3 2-3 0,5 0 3 15,0 0 2-15,1-2-2 16,2 2-2-16,1 0 1 16,5-2 4-16,0 1 0 15,7-1-1-15,3-2 0 16,2 3-3-16,3-3 2 0,0 1-1 16,3-1 0-16,-3 1 3 15,5-1-3-15,-1 0 0 16,4-1 0-16,2 1 1 15,3 3-2-15,2-3 2 16,0 0 0-16,4 1-1 0,0 0 1 16,-1-1-1-16,2 0 0 15,4 1 0-15,-3-1 0 16,1-2 0-16,2 5 0 16,-1-3 0-16,-3 1 0 15,4-1 0-15,4 1 2 16,-2 1-2-16,3-2 0 15,2 2 1-15,3 0 2 0,0 1 0 16,4-2 0-16,3 3-2 16,0-3-1-16,2 2 1 15,-1-1-1-15,-2 0 0 16,2 0 0-16,0-1 2 16,-1-1-2-16,-5 3 0 0,3-3-1 15,-3 0 2-15,-5 2-1 16,-3 1 2-16,-6-1-4 15,-5 0 4-15,-6 2-2 0,-3-2 0 16,-7 2 0-16,-6 0 2 16,-3 0 1-16,-4 0-2 15,1 0 0-15,-6 2-1 16,1 0 0-16,0 0 0 16,-1 1 1-16,-4-1-2 15,-2-2 2-15,-1 2-1 16,-2-2 0-16,-4 0 0 0,1 0 2 15,-3 0 0-15,0 0-2 16,-2-4 2-16,3-1 6 16,-3 1-3-16,2-1 0 15,-4-1 3-15,1-2-3 16,-2-3-3-16,2 4 0 16,-2-4 1-16,0-1-2 0,0-3 0 15,0-1 0-15,0 2-1 16,0-2 1-16,0-1 0 15,0-1-1-15,0-2 1 16,3 0 0-16,1-1 3 0,-1 0-3 16,-1-1-1-16,1-1 0 15,-1 1 2-15,2 2 3 16,-4 1 0-16,1 3 8 16,-1 0 21-16,3 2-31 15,-3 1-2-15,2-3 5 0,-2 5-8 16,0-3 2-16,2 0-3 15,-2 0 1-15,0-1 2 16,0 3-2-16,0-1 1 16,-2 1-2-16,-3-1-1 15,0-1 0-15,0-1 3 16,0 2-1-16,-2 0 1 0,-1-3 1 16,1 3 0-16,0 1 1 15,-2-1-1-15,1 3-1 16,1-1 1-16,-3 0-1 15,1 3 1-15,-4 0-2 0,1-1-2 16,-1 2 0-16,-5 0 1 16,2-2 1-16,-2 2-1 15,-2 0-1-15,0 0 0 16,-4 1 1-16,-1-1 0 16,-3 2 1-16,1-1 1 0,-3 1 0 15,1-2 2 1,0 1-1-16,-1 2 1 0,-1-4-2 15,-1 5-2-15,-2-3 3 16,-2 3 0-16,-5-1 2 16,-4 3-5-16,-4-3 2 15,-1 2-2-15,-4 2 3 16,-5-2-2-16,-4 2 2 0,-2 0 0 16,-1 0 1-16,-2 0-1 15,-1 0-1-15,-1 0 1 16,-1 2-1-16,1 1 3 0,-2 3-3 15,-3-2 2-15,-1 1-2 16,2 0 1-16,-5 0 0 16,1 2 1-16,0-1-1 15,1 1-2-15,3 0 3 16,2-1-4-16,4-1 3 16,0 2-2-16,1-2-1 0,2 1 1 15,-1-1-4-15,3 1 2 16,1-1-7-16,1 0 5 15,1-3 2-15,3 2-2 16,5-1 1-16,5 1 4 16,4-2 1-16,8-2 0 15,2 1 0-15,11-1-2 0,4 0 4 16,4 0-1-16,6 0 4 16,0 0 4-16,2 0 1 15,1 0-4-15,0 0-1 16,0 0-1-16,-1 0-1 0,0 2-3 15,-2 3 0-15,-1 1 0 16,-1 1-2-16,2 4 2 16,-3 0 0-16,1-1-1 15,2 5 0-15,-1-1-1 16,0 4-1-16,1-1 5 16,3 6-4-16,0 4 1 0,2 0 1 15,-1 4-1-15,2-1 1 16,1 2 0-16,-3 2 1 15,0-1-1-15,-2 1-1 16,1 6 2-16,-3-1-1 0,1 5 0 16,2 3 0-16,5 5 1 15,0 5-2-15,13 7-2 16,13 4 3-16,8 0-35 16,3-10-122-16</inkml:trace>
  <inkml:trace contextRef="#ctx0" brushRef="#br0" timeOffset="13499.2475">14451 7545 279 0,'-5'0'2'0,"5"0"22"16,0-6-16-16,0-1 2 15,12 0-9-15,3 0 5 0,7 0-2 16,2 0 0-16,6-2-1 16,6 2-2-16,6 1 0 15,1 1 0-15,6 0-1 16,0-3 1-16,4 3-2 16,3 2 1-16,3-2 1 0,2-1 0 15,0 2-1-15,4 1 1 16,-1 1-1-16,3 0 0 15,2-1 1-15,0 1-2 16,6-2 2-16,5 1 0 16,2-2-2-16,2 1 2 0,6 0-2 15,-2 1 2-15,0-1-1 16,2 3 0-16,-3-3 1 16,-2 2-2-16,2 2 1 15,-3 0 0-15,1 0 0 16,-2 0 0-16,0 0 0 0,4 0 0 15,-7 0 0-15,3 2 1 16,-2 0-1-16,-2 0-1 16,0-1 2-16,-2 3-1 15,0-3-1-15,-2 3 1 16,3-1 0-16,-6 0 0 0,2 0 0 16,-4-3 1-16,-1 0 3 15,-2 0 1-15,-3 0 1 16,-1 0 3-16,-5 0-2 15,-4-3 2-15,-5 3 0 16,-7-3-3-16,-6 3-4 0,-4 0-1 16,-6 0-1-16,-5 3 0 15,-3 2 0-15,-2 2-2 16,-2 2-25-16,1 2-21 16,-4-3-34-16,2-4-40 15</inkml:trace>
  <inkml:trace contextRef="#ctx0" brushRef="#br0" timeOffset="14905.4016">23732 7511 122 0,'-10'0'32'0,"3"0"-2"16,2 0-7-16,3 0-4 16,-1 0-5-16,3 0 13 15,0 0-11-15,0 0 3 16,0 0-8-16,0 0-5 15,3 0-12-15,6 0 6 0,6 0 7 16,4 0-6-16,3 0 2 16,3 0-3-16,2 2 0 15,2-1 1-15,1 3-1 16,1-4 0-16,5 4 0 0,-2-2 1 16,7-1-2-16,4 1 3 15,3 0-3-15,6-2 1 16,4 2 0-16,5-1 1 15,1-1-1-15,2 0 0 16,6 0 0-16,2 0 1 16,1 0-1-16,6 0 0 15,-1 0-1-15,3 0 2 0,4 0-2 16,-3 0 2-16,0 0-1 16,6-3 2-16,-2-1 4 15,5 3 2-15,1-1-3 16,3 0-4-16,0 0 0 0,-2 2 1 15,2-4-2-15,-3 4 1 16,-5-1-1-16,3-1 0 16,-4-2 0-16,-2 4 0 15,0-1 1-15,-3-1-1 16,-2 2 0-16,-6 0 0 0,-2 0 0 16,-2 0-1-16,-8 0 1 15,-6 0 0-15,-3 0-1 16,-7 0 2-16,-3 0-1 15,-6 0 0-15,-5 0 0 16,-7 0 2-16,-6 0-1 16,-3 0 1-16,-3 0 2 0,-4 0-2 15,0 0-1-15,-2 0 1 16,-1 2-5-16,2 1 3 16,-3 4-1-16,-4-1-16 15,0 1-16-15,-2 0-23 16,0 0-22-16,-10-3-32 0</inkml:trace>
  <inkml:trace contextRef="#ctx0" brushRef="#br0" timeOffset="20045.6513">17349 12591 420 0,'-17'-27'16'0,"0"0"-3"15,1 4-3-15,2 3-5 16,1 1-1-16,2 3-1 16,-3 0 0-16,2 2-3 15,-1 1 3-15,-1 2 1 0,2 3 0 16,4 0 2-16,1 3-1 15,0 1-4-15,5 4-3 16,0 0 2-16,2 11-6 16,0 10 0-16,7 10 3 15,-2 6 4-15,2 12 1 0,-1 2-1 16,-5 6 0 0,-1 0-1-16,0 0 0 0,0-5 0 15,0 0 0-15,-3-4-2 16,-1-5-23-16,-1-2-22 15,2-7-44-15,-2-15-49 16</inkml:trace>
  <inkml:trace contextRef="#ctx0" brushRef="#br0" timeOffset="20811.211">17018 12769 185 0,'0'-5'197'0,"0"-4"-176"16,0 0-11-16,0 2-4 15,0 1-4-15,5 1-1 16,2-2 1-16,7 2-3 15,1 0 5-15,2 1-5 16,5 0 5-16,3-1-2 0,0 1 2 16,9-1-2-16,1 0 1 15,4-1-1-15,6-1-1 16,5-2 0-16,6 2-1 16,5-4 0-16,5 1 0 15,0-1 0-15,9-1 0 0,-2-1 1 16,8 0-2-16,4-1 2 15,0 0-1-15,7 0-1 16,4 0 2-16,2-1 0 16,-1 1-2-16,2-2 2 15,-1 1-1-15,7 0 1 0,-5 2 1 16,4-3 1-16,-1 3 2 16,3-1-3-16,-4 0 0 15,1 2-2-15,-5-1 0 16,8-2 0-16,-3 1 0 15,0 0 0-15,4 2 0 0,0-5 1 16,0 3-1-16,0 0-1 16,0-2 2-16,3 2-2 15,-3-3 1-15,3-1 1 16,-1 1-2-16,0-3 2 16,-1 1-1-16,-1-4 1 15,0-1-1-15,-2 1 1 0,-3 2-1 16,-2-3 4-16,-5 1 1 15,-5 5-1-15,-5-4 0 16,-4 2 4-16,-8 0 4 16,0 3 0-16,-8-1-1 0,-6 1 2 15,-10 3-10-15,0 0 1 16,-8 3-4-16,-8 3 2 16,-6-2-3-16,-5 3 1 15,-2 2 0-15,-5 0-3 16,-4 1-10-16,0-1-13 15,0 2-14-15,-8-1-11 0,2-2-32 16,0-2-51-16,-4-3-62 16</inkml:trace>
  <inkml:trace contextRef="#ctx0" brushRef="#br0" timeOffset="21217.4439">22103 11571 344 0,'-8'-4'17'16,"3"-3"23"-16,1-2-14 16,1 4-6-16,1 0-5 15,2 3-6-15,0 0-2 16,0 2-5-16,0 0-3 0,0 0-2 15,0 0-5-15,0 0-5 16,0 2 13-16,0 6 3 16,5 5-1-16,7 6-3 15,0 3-2-15,4 9 2 16,2 1 5-16,5 5 2 16,-2 4-5-16,5 0-1 0,-3 2 1 15,1-1 1-15,1 1 2 16,-1 2 6-16,2-4-1 15,-3 5-2-15,1-1-4 16,-5-3-1-16,1 0-2 0,-3-5-2 16,-7-5-24-16,-5-11-47 15,-5-13-98-15</inkml:trace>
  <inkml:trace contextRef="#ctx0" brushRef="#br0" timeOffset="22029.9085">17059 12473 198 0,'0'2'112'15,"0"0"-63"-15,0-2-43 0,0 3-5 16,0 4-3-16,0 6-3 16,0 3 30-16,0 9 0 15,1 9-12-15,5 3-8 16,1 13 0-16,4 4-1 16,-1 7-2-16,7 5-2 15,4 1-2-15,4-4-16 0,11-4-56 16,6-13-46-16,4-12-59 15</inkml:trace>
  <inkml:trace contextRef="#ctx0" brushRef="#br0" timeOffset="23061.0483">22171 11799 281 0,'0'-14'8'0,"0"-2"10"15,0 0-12-15,0 4-9 0,0-1-9 16,0-1 3-16,0 3 7 16,0 0 2-16,0 1-2 15,0 0 3-15,-2 2 4 16,-1 0 13-16,1 1 0 15,0 4-4-15,1-1 4 16,1 3-1-16,0-1 0 0,0 2-13 16,0 0-7-16,1 0-2 15,8 7 3-15,3 5 5 16,3 2 0-16,2 10-3 16,0 1-4-16,-1 5 1 0,-3 4 2 0,2 2 0 15,0 1 1-15,-1-1 0 0,1 3-2 16,-1-2 4-16,-3-3-2 15,0 0 0-15,-4-6-2 16,-2-1 0-16,-1-4 1 16,-4-6-1-16,1-2 4 15,-1-3 0-15,3-4 3 0,-1-1-2 16,-1-2 1-16,-1-3-3 16,0 2 1-16,0-4-2 31,0 0 0-31,0 0-6 15,0-2-19-15,-9-12-65 0,-3-6-97 0</inkml:trace>
  <inkml:trace contextRef="#ctx0" brushRef="#br0" timeOffset="23389.1525">22045 11660 419 0,'-5'-13'6'15,"-1"1"17"-15,4 3-6 16,-1 5-3-16,3 3-3 16,0 1-13-16,3 0-10 15,10 11 4-15,3 6 8 16,6 6 4-16,7 6-4 0,5 6 1 15,0 3 0-15,1 2-1 16,-2-1 0-16,-3-1 2 16,-1 3-2-16,-2-3 0 15,-5 6 0-15,-5 3 0 16,-4 7-19-16,-9-3-39 0,-4 1-97 16</inkml:trace>
  <inkml:trace contextRef="#ctx0" brushRef="#br0" timeOffset="25451.5504">24435 11162 366 0,'-11'-23'18'0,"3"3"23"16,-2-3-13-16,3 3 7 0,2 5-13 16,1-2-3-16,1 7-8 15,1 4-5-15,2 1-5 16,0 5-3-16,0 2-10 16,4 14-24-16,4 9 29 15,4 8 6-15,0 11 2 0,-2 2-2 16,2 6-4-16,-2-2-24 15,-1-4-14-15,2-3-16 16,-2-11-43-16,-2-14-7 16</inkml:trace>
  <inkml:trace contextRef="#ctx0" brushRef="#br0" timeOffset="25904.6062">24616 11157 406 0,'8'-9'15'16,"-6"2"4"-16,1 1-11 0,1 4-5 15,1 2-2-15,4 0-3 16,4 6-1-16,6 6 2 16,3 3 0-16,3 2 1 15,1 5 0-15,-1-1 0 0,-3-1 0 16,-3-4 0-16,-7-3 0 15,-1-3-1-15,-4-3 0 16,-5-3-1-16,-2-2-2 16,2-2 3-16,-2 0 7 15,0 0 5-15,0-9 8 0,0-4-11 16,0-5-6-16,2-1 0 16,1-1-1-16,4 0-2 15,6 2 0-15,1 5 0 16,3 2 1-16,4 2-1 15,2 0 1-15,-1 1 0 16,-2 5 0-16,3 1 0 0,-3 2 0 16,0 2-2-16,-4 9 1 15,0 5-3-15,-4 5 2 16,1 4-3-16,-2 4-6 16,1 1-6-16,3-3-24 0,6-5-2 15,1-8-36-15,3-9-69 16</inkml:trace>
  <inkml:trace contextRef="#ctx0" brushRef="#br0" timeOffset="27060.7702">25538 11055 399 0,'0'0'20'0,"0"0"-9"16,0 0-11-16,0 0 1 0,0 0-2 16,0 0 1-16,0 0-4 15,0 0-10-15,0 7-7 16,0 4 18-16,0 5 0 0,0 0 2 16,0 2 2-16,0 2-1 15,5-5 0-15,4 2-1 16,4-3-5-16,3-4 2 15,5-4-5-15,4-4 5 16,6-2 12-16,-2-4-7 16,0-6-8-16,-2-7-6 0,-6-2 6 15,-3-7 6-15,-10 0 4 16,-6-8 2-16,-2-3 4 16,0-4 3-16,-3-1-2 15,-4 3 5-15,-2 3 0 16,0 6-6-16,0 8 0 15,2 3 0-15,2 5 1 16,1 3 1-16,1 6-7 0,-1 2-3 16,4 3-1-16,0 0-2 15,0 4-21-15,5 11 0 16,6 8 21-16,1 7 2 0,5 10 1 16,-2 2-1-16,4 1 0 15,-3 0 0-15,0-6 1 16,-1-3-1-16,-1-9-1 15,-4-7 2-15,0-5-2 16,-3-3-2-16,-4-8 0 16,1-2 5-16,-1 0 3 0,1-12 3 15,4-4-2-15,-1-8-5 16,-1-2 0-16,5-4 0 16,-1 3-2-16,0 0 2 15,0 6-1-15,2 4-1 0,-2 7 1 16,2 6 1-1,-2 4 2-15,-1 0-5 0,1 2 1 16,2 7 1-16,0 1-1 16,-1 1 1-16,1-4 0 15,-1 3 0-15,2-5 1 16,-1-5-1-16,1 0-1 0,1 0-4 16,1 0-7-16,-3-9 4 15,-1 0 7-15,0 0 0 16,-6-4 2-16,1 1 0 15,-3-2 0-15,-1-3 3 16,0 0-1-16,-2 1 1 0,0-1 3 16,0 0 1-16,0 6 5 15,0 0-3-15,0 3-2 16,-4 4 7-16,2 4-7 16,1 0-11-16,1 4-3 15,0 9 1-15,0 2 3 0,0 4 1 16,0 2 0-16,8-2-3 15,4-3 1-15,2-4-1 16,2-2 1-16,0-7 0 16,0-3 2-16,4 0 2 15,0-5 1-15,-2-10-2 0,1 0 1 16,0-7 1-16,-6 1-1 16,2-6 2-16,-2 0 1 15,1 0-1-15,-3 2 0 16,-2 4 1-16,2 3-3 15,-4 4-1-15,-2 4 1 16,0 4-1-16,1 0-1 0,3 5 0 16,2 1-2-16,-1 0-1 15,7 8-3-15,2 7 1 16,4 3 1-16,1 5 3 16,0 4 2-16,-5 2-1 15,-3-2 1-15,-9 5 0 0,-7 1-3 16,-29 5-6-16,-26-3-40 15,-29-5-82-15</inkml:trace>
  <inkml:trace contextRef="#ctx0" brushRef="#br0" timeOffset="28373.168">19134 14346 219 0,'-3'-7'79'16,"-1"-2"-78"-16,1 0-7 15,1 1-34-15,0-2-46 16,2 0 10-16</inkml:trace>
  <inkml:trace contextRef="#ctx0" brushRef="#br0" timeOffset="29232.48">19393 12917 398 0,'0'0'31'16,"-3"0"-5"-16,1 0-19 15,-1 0 4-15,3 0-4 16,0 0-5-16,0-2 0 0,0 2-4 16,0-1-1-16,3-3 1 15,0 2 2-15,3 1 3 16,-3 1-1-16,2 0-2 16,-1 0-2-16,1 0 1 15,1 3 0-15,1 10-1 0,0 3-1 16,0 7 1-16,1 5 2 15,1 4 1-15,-6 1-2 16,1-1 0-16,-1 0 1 16,-3-7 0-16,2-5 1 15,0-5-1-15,-1-4 1 0,6-4-1 16,0-3-1-16,1-2-2 16,4-2 2-16,3 0-1 15,5-3 9-15,1-7-2 16,-2 2-2-16,2-2-1 15,-1-2-1-15,-4 2 0 16,-2-3 0-16,-1 2-1 0,-1-3-6 16,-5-2-48-16,-1-3-52 15,-5-7-154-15</inkml:trace>
  <inkml:trace contextRef="#ctx0" brushRef="#br0" timeOffset="29420.0157">19745 12816 426 0,'0'-4'33'15,"0"-1"0"-15,0 3-10 0,0 2-10 16,3 0-18-16,12 12 1 16,8 10 5-16,7 10 0 15,10 16-1-15,0 15-5 16,-10 8-77-16,-8 4-183 15</inkml:trace>
  <inkml:trace contextRef="#ctx0" brushRef="#br0" timeOffset="31357.339">18935 14271 439 0,'-13'-10'-6'0,"3"-3"26"0,1 2-4 16,2 6 1-16,1-1-3 16,2 3-11-16,4 1-1 15,0 2-2-15,0 0-3 16,2 0-15-16,11 11-4 16,1 5 24-16,6 12-1 0,2 12-2 15,-1 13 0-15,2 11 0 16,-1 11 1-16,-1 4 0 15,3 0 1-15,-4-6-4 16,1-10 5-16,1-13-9 16,-6-12 0-16,-2-12 3 0,-1-8 4 15,-4-5 0-15,-4-8 1 16,-1-1-1-16,-3-2 1 16,1-1 4-16,-2-1 10 15,5 0-1-15,5-1 12 16,2-6-6-16,7-2-13 15,0-6-5-15,4 1-1 0,4-2 0 16,0-2-2-16,0-1 1 16,2-2-13-16,-2-3-25 15,-1-5-41-15,-4-9-77 16</inkml:trace>
  <inkml:trace contextRef="#ctx0" brushRef="#br0" timeOffset="31810.4243">19616 14605 397 0,'0'0'29'0,"0"-1"-15"16,0-7-13-16,0 1 2 15,0 1-1-15,0-2 1 0,3-3-1 16,4-2-5-16,1-2 6 16,2-3-5-16,-1-2-2 15,3-2 0-15,-4-1 3 0,-3 2 0 16,-1-1 2-16,-2 3 0 16,-2-1-2-16,-2 6 0 15,-5 1-9-15,-3 5 2 16,-4 4-5-16,0 4 6 15,-2 0 3-15,0 11 3 16,-4 9-4-16,3 4 1 0,2 3-1 16,-2 3 2-16,5 2 4 15,3 0-1-15,3-4 2 16,4-2 7-16,2-2-4 16,0-6-5-16,14-6 0 15,3-2-3-15,7-8-17 16,3-2-27-16,1-5-26 15,-1-13-40-15</inkml:trace>
  <inkml:trace contextRef="#ctx0" brushRef="#br0" timeOffset="32201.0151">19723 14410 405 0,'2'-5'44'0,"-2"3"-22"15,0 2-19-15,2 0-5 16,5 0-7-16,0 11 8 15,5 0 1-15,3 3 0 16,3 2-2-16,-3 0-3 0,0 0-7 16,-2-5 0-16,-2-2 3 15,-6-2 6-15,0-3 3 16,-4-1-1-16,-1-3 2 16,0 0 10-16,0-2 19 15,0-9-13-15,-4-4-12 16,0-7-1-16,3-1 2 0,1-6 1 15,0 1-5-15,0-2 1 16,8 1-5-16,2 6 3 16,2 0-1-16,1 6 1 15,-1 7 2-15,2 2 0 0,-1 8-3 16,0 0-1-16,2 4-2 16,0 9-3-16,2 1 5 15,3 4 3-15,-3 1-4 16,3-1-9-16,1-5-11 15,3-2-20-15,-2-8-23 0,-2-3-90 16</inkml:trace>
  <inkml:trace contextRef="#ctx0" brushRef="#br0" timeOffset="32982.2099">20334 14148 358 0,'0'-12'20'15,"0"-6"18"-15,-7 3-24 16,0-2 4-16,-3 2-7 16,0 1-1-16,3 4-2 0,0 0 2 15,0 7-1-15,1 3-4 16,-1 0-6-16,0 7 0 16,-5 7-2-16,-2 10 2 15,4-1-1-15,-3 5 0 16,1-1 1-16,5-2 0 15,-3-4-3-15,6-3 1 0,3-3-3 16,1-7-1-16,0-2 1 16,0-5-5-16,0-1 3 15,5-1 8-15,3-10 12 16,-1-3-5-16,3-6-3 16,1-1 2-16,2 3 0 0,-1-2-2 15,-1 6 0-15,0 3 1 16,1 6 0-16,1 5-3 15,5 0-6-15,2 14-3 16,1 9 6-16,7 10 0 0,-4 10-1 16,-1 10-4-16,-2 11-4 15,-4 4 0-15,-2 0-10 16,-6 0 23-16,-3-8-3 16,1-10 0-16,-4-9 0 15,-1-10 1-15,-2-9 1 16,0-11 7-16,0-2 4 0,-4-7 0 15,-5-2 3-15,0-2 1 16,-8-15-10-16,4-8 0 16,-3-10-5-16,1-5-2 15,6-9 0-15,2-4-8 16,7-1 2-16,0-3-6 0,7 2 0 16,5 2-2-16,3-1 9 15,1 6 5-15,1 1 1 16,0 3 0-16,1-3 0 15,0-1-2-15,2 0 1 16,-3-4-1-16,-2 4-12 0,-4 0-3 16,-3 7 6-16,-3 7-2 15,-5 7 9-15,0 10 15 16,0 6 6-16,0 5-3 16,-4 6-1-16,3 0-14 15,1 4 0-15,0 12 0 16,0 7-1-16,8 6-1 0,9 6 0 15,4 7 1-15,4-2 1 16,2 3 1-16,2 0-2 16,-4-2-11-16,-4-7-21 15,-3-7-42-15,-7-9-92 0</inkml:trace>
  <inkml:trace contextRef="#ctx0" brushRef="#br0" timeOffset="33482.1715">20686 13984 420 0,'5'-20'6'16,"1"-5"-5"-16,4-1-5 16,3-5 3-16,1-1-1 15,-1-2-8-15,1 6 1 0,-5-1-4 16,2 4 1-16,-4 4 12 15,-2 6 5-15,-1 7 4 16,-1 1 0-16,4 4-1 16,-2 3-6-16,3 0-3 15,5 13-1-15,0 3 2 16,4 5 0-16,-2 8 0 0,1 2 0 16,2 1 0-16,-4-2-1 15,-1-2 1-15,-2-5 1 16,-2-3-1-16,-5-6 1 15,1-4-1-15,-3-7 0 16,-2-3 2-16,0 0 3 0,0-3 14 16,0-10-10-16,0-5-7 15,0-7-4-15,3-3-1 16,4-3 0-16,3 4-1 16,2 2 8-16,2 6-8 0,1 3 9 15,2 7 4 1,3 6 2-16,2 3-6 0,3 0-7 15,0 8 1-15,3 9 2 16,5-2-2-16,-4 2-18 16,-4-5-22-16,0-7-49 15,-1-5-61-15</inkml:trace>
  <inkml:trace contextRef="#ctx0" brushRef="#br0" timeOffset="33747.7777">21451 13322 426 0,'-11'-4'4'0,"0"-13"4"16,-2 12-8-16,1 5 0 16,3 0 0-16,-2 16-1 0,2 5-2 15,4 14 3-15,5 6-1 16,0 12-1-16,5 5 0 15,10 1 3-15,8-2-1 16,2-7-4-16,4-11 0 16,3-6 2-16,2-16-2 15,0-4 8-15,0-8-14 0,-2-5-50 16,-3-7-103-16</inkml:trace>
  <inkml:trace contextRef="#ctx0" brushRef="#br0" timeOffset="34091.5174">21696 13356 397 0,'0'-2'27'0,"0"-1"-8"0,3 2-18 15,0 1-2-15,4 0 0 16,-1 6 2-16,4 6 0 15,3 3-1-15,-4 4 0 16,4 3 0-16,-4 0 0 16,-1-2 0-16,-1 0 3 15,0-4-1-15,-2-3 1 0,-2-6 3 16,3-2 2-16,-1-2 4 16,3-3 0-16,4 0 1 15,5 0-3-15,0-6-5 16,6-6-4-16,-2 2 0 15,-1-4-1-15,-6 0-4 0,-1-1-22 16,-6 0-5-16,-3-7-16 16,-2 0-33-16,-2-6-87 15</inkml:trace>
  <inkml:trace contextRef="#ctx0" brushRef="#br0" timeOffset="34263.3788">21968 13183 355 0,'0'-12'55'16,"0"1"-8"-16,0 4-22 15,0 5-5-15,3 2-12 16,3 0-8-16,3 11-3 16,3 10 2-16,5 6 0 0,2 7 1 15,3 5-1-15,0-3-6 16,-5-1-31-16,1-6-25 16,-1-8-16-16,-5-10-66 15</inkml:trace>
  <inkml:trace contextRef="#ctx0" brushRef="#br0" timeOffset="34544.6062">22069 12933 349 0,'0'-18'89'0,"3"-1"-58"16,11 6-14-16,13 7-16 15,13 4 1-15,8 2-3 16,10 20-1-16,7 12 2 0,-1 18-2 16,-5 10-1-16,-4 13 2 15,-13 4 0-15,-9 5 1 16,-10-1-1-16,-11-7-12 16,-6-2-12-16,-6-14-14 15,-2-6-27-15,-9-13-48 16,-1-14-14-16</inkml:trace>
  <inkml:trace contextRef="#ctx0" brushRef="#br0" timeOffset="34888.3352">22870 13153 410 0,'3'0'50'15,"-3"-7"-20"-15,2 1-9 16,1-1 0-16,-1 0-4 0,3-1 0 15,2-2-4-15,3-2-9 16,4-1-5-16,6 2 0 16,1-4-4-16,6 0-12 15,2 0-12-15,0-2-11 0,-2 5-7 16,-4-1-18-16,-5 5-39 16,-5 2-38-16</inkml:trace>
  <inkml:trace contextRef="#ctx0" brushRef="#br0" timeOffset="35075.8178">22975 13203 194 0,'-1'7'111'16,"-1"-3"-37"-16,2-4-49 15,2 0-2-15,10-4 8 0,10-10-9 16,10-4-19-16,12-9-3 15,9-5-26-15,1-7-52 16,0-6-116-16</inkml:trace>
  <inkml:trace contextRef="#ctx0" brushRef="#br0" timeOffset="35403.9228">23365 12634 452 0,'-1'-7'27'0,"-1"-3"1"15,-3 5-17-15,5 2-1 16,0 3-10-16,0 0-5 15,5 2-4-15,4 12-20 16,3 7 26-16,3 8 3 16,-2 7 0-16,4 6 0 0,-3-1 0 15,1 4 0-15,-3-4 0 16,3-4 0-16,1-4-4 16,0-5-12-16,2-5-38 15,0-7-40-15,1-8-74 16</inkml:trace>
  <inkml:trace contextRef="#ctx0" brushRef="#br0" timeOffset="35857.0201">23622 12889 97 0,'0'-9'384'0,"0"0"-353"16,0 0-21-16,0 4-9 15,0 1 1-15,1 2-2 16,5 2-4-16,1 0-1 0,4 4 3 16,-1 8 0-16,5 8 0 15,-1 0 0-15,-1 0-3 16,0 1-5-16,-6-2 0 16,0-3-2-16,0-5-2 15,-3-5 4-15,-2-3 4 16,-2-3 4-16,0 0 5 0,0-5 3 15,0-10 2-15,0-3-2 16,1-3 6-16,1-2 10 16,3-3-4-16,1-4-6 15,5 6-6-15,-1-3-6 16,3 6 0-16,0-1 0 0,-1 8 1 16,-3 1 1-16,2 4-1 15,-4 7 0-15,2 2-2 16,2 0-3-16,1 8-3 15,3 8 5-15,-1 2 2 0,3 3-2 16,0 2-7-16,0-3-18 16,-2-4-17-16,2-2-27 15,-3-5-34-15,2-5-32 16</inkml:trace>
  <inkml:trace contextRef="#ctx0" brushRef="#br0" timeOffset="36638.208">24302 12643 409 0,'0'-4'29'16,"0"0"-16"-16,0 4-8 15,0 0-4-15,0 0-2 16,-2 8-4-16,1 8-2 15,-1 3 0-15,2 10 4 0,0 5 1 16,0 0 0-16,0 1 1 16,9 0-2-16,4-9 0 15,4-2-4-15,5-7-5 16,5-6 0-16,4-9 0 16,1-2-4-16,2-4-16 0,-2-10-5 15,-5-8 14-15,-3-5-5 16,-5-4 40-16,-6-9 9 15,-8 1 11-15,-3-8-9 16,-2-1-11-16,0 0 7 16,-7 4 0-16,-3 0 6 0,2 7 2 15,-4 4-2-15,2 5-6 16,1 2-6-16,1 5-7 16,1 3-8-16,-1 1 3 15,2 7-2-15,1 5-3 16,2 1 2-16,-1 4-3 15,3 2-17-15,1 10-2 0,0 8 16 16,1 7 4-16,10 6 0 16,5 5 3-16,3 3 3 15,5 0-1-15,1-4-2 16,-1-5 0-16,-3-6-1 16,2-7 0-16,-6-4-1 15,-3-7 0-15,-4 0 1 0,-3-5 2 16,-4-1 1-16,-3-2-1 15,0 0 2-15,0 0 1 16,0 0 1-16,0-2-3 16,-2-3 4-16,-1-3 5 15,3 0 3-15,0-1-2 0,0-4-9 16,5 1 3-16,4-4-5 16,3 1-2-16,1 1-3 15,1 1 7-15,-1 7-2 16,1-1 0-16,1 7 3 0,-3 0-1 15,6 3 0-15,-2 11 0 16,1 2 3-16,0 4-3 16,1 1 0-16,-4 2-3 15,0-1-5-15,-4-1-29 16,2-4-40-16,-2-7 28 16,-2-8-205-16</inkml:trace>
  <inkml:trace contextRef="#ctx0" brushRef="#br0" timeOffset="37278.7936">25055 12594 434 0,'0'0'71'0,"0"0"-38"16,0-10-29-16,0 1-5 15,2-2 1-15,3 1 0 16,0-7-7-16,1 1-10 0,-1-3-8 15,-2-1 14-15,-1-1 0 16,1 1 5-16,-3 1 4 16,0 2 2-16,0 3 6 15,0 5 9-15,-3 2 3 0,1 4-2 16,-3 1-2-16,2 2-10 16,-6 0-4-16,0 12-2 15,-1 4 0-15,0 8 0 16,1 4-1-16,1 4-2 15,5 2 3-15,3-2-3 16,0 0-4-16,2-3-5 16,9-6 4-16,1-2-1 0,5-5 1 15,5-5 2-15,0-4 12 16,5-5-8-16,-1-2 4 16,1 0 1-16,-3-5 3 15,0-6-4-15,-2-3 2 16,-2-6-1-16,-5-3 1 0,0-2-1 15,-3-7 3-15,-5-2 1 16,0 0 2-16,-5 2-1 16,-2 2 0-16,0 5 3 15,0 5 3-15,0 6-8 16,0 3 1-16,0 4-1 0,0 3-3 16,0 3-1-16,0 1-1 15,0 0-3-15,6 0-10 16,5 0 4-16,5 7 8 15,3 3 3-15,3 3-2 16,5 3 1-16,-6 3 0 0,1 3-2 16,-7-2 4-16,-5 1-4 15,-6 0 0-15,-4-1-4 16,0-1-3-16,-14 1 1 16,-8-2-12-16,-2-6-15 15,-4-3-28-15,1-7-83 16</inkml:trace>
  <inkml:trace contextRef="#ctx0" brushRef="#br0" timeOffset="37731.8728">25861 11938 392 0,'0'-2'34'0,"0"2"-21"0,0 0-19 16,-5 8-16-16,-6 12 14 15,-7 4 8-15,3 11 0 16,0 12 0-16,-4 8 0 16,7 10-2-16,4 2-3 0,6 5-4 15,2-4 2-15,10-6 0 16,8-7-3-16,5-10 7 16,4-6 6-16,5-9 11 15,2-5 11-15,0-5-4 16,0-4-11-16,1-2 0 15,-3-3-3-15,-3-4-5 16,-2 0-1-16,-4-2-1 0,-1-1-9 16,-5-2-20-16,-2-2-31 15,-4 0-86-15</inkml:trace>
  <inkml:trace contextRef="#ctx0" brushRef="#br0" timeOffset="38263.282">26189 11960 419 0,'0'5'59'16,"0"-4"-32"-16,5 3-30 16,2 5 2-16,5 3 1 15,3 7 4-15,4 6 1 16,3 1 0-16,-1 7 3 0,2 2 4 15,-1 1-7-15,2-3-2 16,-4 1-1-16,-5-4-2 16,-3-2 0-16,3-6-12 15,-6-4-20-15,-2-4-21 16,-1-4-21-16,-1-10-51 16,1 0-58-16</inkml:trace>
  <inkml:trace contextRef="#ctx0" brushRef="#br0" timeOffset="38497.65">26657 12138 415 0,'3'-9'36'15,"-1"-2"1"-15,2 1-14 0,-3 2 0 16,1 1-10-16,-2 2-8 16,0 2-6-16,0 1-10 15,0 1-38-15,-3-4-37 16,-1-4-58-16,-1-1-117 0</inkml:trace>
  <inkml:trace contextRef="#ctx0" brushRef="#br0" timeOffset="39060.0988">26815 11714 437 0,'-4'-4'25'16,"0"-14"-3"-16,4 13-10 15,0 3 2-15,0 2-12 16,-2 0-7-16,-1 6-2 16,-1 6-4-16,-1 4 9 15,0 7 2-15,-2 0 1 16,-1 2-3-16,3-1-1 0,1-3-4 16,2-2 0-16,2-2 0 15,0-6-3-15,0-2-2 16,2-3-2-16,3 0 7 15,2-5 7-15,1 1-3 0,3-2 3 16,-1 0 6-16,5 0-6 16,1-3 4-16,4-3-1 15,2-3-3-15,0 3 0 16,2-4-2-16,1 2 4 16,0 2 0-16,-1 1 3 15,-3 3 1-15,-1 2 0 0,-2 0-3 16,0 7-2-16,-3 9-2 15,-3 3 1-15,-2 3 1 16,0 1 2-16,-7 3-1 16,-3-5 1-16,0-2 1 15,-3-3-3-15,-10-1-2 16,-3-3 5-16,-4-1 4 0,-7-4-2 16,3 0-5-16,0 0-1 15,2-3-20-15,-3-2-13 16,5-2-22-16,4-3-58 15,1-13-89-15</inkml:trace>
  <inkml:trace contextRef="#ctx0" brushRef="#br0" timeOffset="39279.041">26755 11721 459 0,'-1'-15'9'16,"1"-4"29"-16,1-1-26 16,12 2-10-16,0 1-2 0,6-1 6 15,4 1-6-15,3 2-4 16,-1 0-22-16,-4 1-24 16,-1 2-24-16,-4-5-48 15,-3 2-48-15</inkml:trace>
  <inkml:trace contextRef="#ctx0" brushRef="#br0" timeOffset="39653.9988">26940 11315 55 0,'16'-3'323'0,"4"-6"-302"0,2 2-10 16,7 3-7-16,5 4 3 16,3 0-5-16,8 4-1 15,0 10-1-15,0 7 0 16,0 10-1-16,-2 10 0 0,-6 3 1 15,-4 12 0-15,-8 5 0 16,-3 3 0-16,-8 4 4 16,-5-3 2-16,-5-2 4 15,-4-2 3-15,0-10-2 16,-12 1-9-16,-7-5-1 16,-10 0-1-16,-6 1-1 0,-14 1-5 15,-7-3-55-15,-7-3-87 16</inkml:trace>
  <inkml:trace contextRef="#ctx0" brushRef="#br0" timeOffset="41185.1965">26423 12657 390 0,'2'0'8'0,"1"-6"1"15,1 1-11-15,4-2 3 0,0 0 1 16,8-4 1-16,1-3 0 15,8 0-4-15,4-6 3 16,10-1-2-16,5-2-1 16,9-4 1-16,4-2-2 15,6 3-6-15,4-4 0 0,-3 6-3 16,-5 4-15-16,-6 4-16 16,-9 3-13-16,-13 8 2 15,-9 3 27-15,-12 2 17 16,-10 0-6-16,-5 11-35 15,-17 2 26-15</inkml:trace>
  <inkml:trace contextRef="#ctx0" brushRef="#br0" timeOffset="41325.8507">26596 12717 180 0,'3'0'161'16,"20"-6"-142"-16,14-14-18 15,12-7-15-15,14-9-35 16,13-10-38-16,3-6-97 16</inkml:trace>
  <inkml:trace contextRef="#ctx0" brushRef="#br0" timeOffset="43560.2387">26721 12711 36 0,'0'-8'168'0,"2"-2"-129"15,2-1-8-15,-1 2-8 16,2 0-8-16,1 0 1 16,-3 0 3-16,2 4-3 15,-5-1-2-15,1 5 5 16,-1-1-3-16,0 2-6 0,0 0-3 15,0 0-7-15,0 0 0 16,2 3 0-16,-2 12 0 16,0 2 0-16,0 9 0 15,0 4 2-15,-3 4 0 16,-7 3-1-16,-2 4-1 16,-3-1 3-16,-4-1-7 15,-7-5 0-15,-2-2-2 0,-5-2 3 16,-4-1 2-16,-7-1 0 15,-2 2 1-15,-8 5 0 16,-6-2 0-16,-6 3 0 16,-2-2 0-16,2-5-2 0,-5-6 4 15,3-7-4-15,2-5 4 16,-2-7-2-16,0-4 0 16,-3 0 0-16,1 0 0 15,0-3 1-15,1 0-1 16,7-1 0-16,2-1 3 0,11-2 11 15,5-2 1-15,10 0 10 16,10-4 1-16,4-1-2 16,5 0-11-16,6-1-11 15,4-1-3-15,1 2-2 16,4 1 4-16,0 3-7 16,0 1 2-16,0 4-8 0,0 3-9 15,0 2-12-15,0 0-2 16,2 0 5-16,3 0 2 15,-3 4-39-15,-2-1-45 16</inkml:trace>
  <inkml:trace contextRef="#ctx0" brushRef="#br0" timeOffset="43966.4534">25025 13301 404 0,'-8'11'23'16,"2"-5"-11"-16,1 2-13 16,4 5 1-16,1-5-1 15,0 1 1-15,0-3-1 16,0 0-2-16,0-5 0 0,1-1 2 16,3 0 4-16,-1 0 5 15,-1-1 10-15,1-8-4 16,1-6-1-16,2-5-3 15,-1-3-3-15,-3-6 1 0,0-1 1 16,-2-2 4-16,0 1-1 16,0 3-1-16,0 7-2 15,0-1 2-15,0 8-1 16,0 3-1-16,3 5-5 16,4 1-4-16,6 4-3 0,3 1-3 15,9 0 4 1,8 7 0-16,4 7 1 0,10 2 0 15,7 4-12-15,1-1-21 16,6-1-10-16,-1-4-30 16,-8-10-98-16</inkml:trace>
  <inkml:trace contextRef="#ctx0" brushRef="#br0" timeOffset="46247.5381">23405 14992 425 0,'-7'3'21'0,"0"-1"-9"16,4-2-8-16,1 0 6 16,2 0 3-16,0 0-3 15,0 0-1-15,0-2-2 16,5-5-3-16,5-4 6 15,2-1-3-15,7-2-1 0,0-4-3 16,6 0-3-16,2 0-1 16,2 0-4-16,0 3-39 15,-4-2-20-15,-6 7-24 16,-9 0-60-16</inkml:trace>
  <inkml:trace contextRef="#ctx0" brushRef="#br0" timeOffset="46450.651">23388 15284 493 0,'8'0'27'0,"-1"-5"-43"16,8-11-29-16,9-8 19 15,3-4-16-15,5-4-19 0,1-6-51 16,-6 5-106-16</inkml:trace>
  <inkml:trace contextRef="#ctx0" brushRef="#br0" timeOffset="47091.2302">24139 14639 211 0,'0'-9'40'0,"-5"-5"9"0,0 2-17 15,2-2-7-15,-1 0-8 16,1 0-2-16,1 2 2 16,-1-1-4-16,1 4-6 15,0 0-4-15,1 4-2 16,-1-1 0-16,2 5-3 0,-2 1-9 15,-1 0-6-15,-4 8-7 16,-1 9 6-16,-4 13 12 16,-5 6 6-16,-2 14 0 15,-3 3 1-15,2 6 6 16,4 0 9-16,3-1 3 0,8-6-1 16,5-5-6-16,3-12-8 15,14-4-4-15,-1-14 0 16,7-4-3-16,4-13 0 15,0 0 3-15,4-16-3 16,1-11-20-16,6-5-3 0,-1-2-40 16,-3-5-52-16,-2 2-32 15</inkml:trace>
  <inkml:trace contextRef="#ctx0" brushRef="#br0" timeOffset="48325.5152">24480 14790 370 0,'0'4'17'0,"0"-4"-13"15,0 0-13-15,0-2 4 16,0-7 3-16,0-2 1 15,0-3 2-15,0-4 3 16,0 2 4-16,-3-1-4 0,1-3-1 16,-3 2 1-16,-5-1 1 15,1-5-3-15,-1 5 0 16,-5 1 1-16,3 4-2 16,-1 1 3-16,1 8 7 15,1 1-7-15,0 4 6 0,0 2-6 16,1 12 2-16,2 7-3 15,1 8-1-15,2 7 0 16,5 1 1-16,0 4 2 16,5-2-1-16,10-1 3 15,4-9-6-15,3-8-1 0,0-5 0 16,2-6-1-16,-2-9-2 16,3-1 0-16,-3-8-1 15,-1-7-6-15,-1-10-12 16,0-2-4-16,-4-5-7 15,-4-1-3-15,1 2 8 0,-8 2 31 16,1 6-1-16,-3 3 0 16,-3 4 25-16,0 4-6 15,0 4 1-15,0 4 3 16,2 0-4-16,2 4-8 16,1 0-10-16,2 0-4 15,2 5-1-15,4 5 5 0,-1 3-2 16,3 1-1-16,-6-1 0 15,1-3 2-15,-3 0 0 16,0-3-2-16,-4-3 2 16,-3-4 0-16,0 0 2 15,0 0 11-15,0-11 6 0,0-4-11 16,0-5-8-16,0-4 1 16,0 0-1-16,0 3-1 15,3 0 0-15,1 3 1 16,3 5 0-16,0 2-1 0,4 4-1 15,3 4 0-15,3 3-2 16,0 0-1-16,3 0-1 16,2 10 3-16,-1 1 1 15,4 0 1-15,-1-2-3 16,1-2-4-16,1-2-1 16,-4-5-9-16,0 0-7 15,-4 0 2-15,-2-5-6 0,-3-5 6 16,-2-5 4-16,-4-1 2 15,-4-2 15-15,0-1 4 16,-3-5 8-16,0 1 7 16,-6-2 1-16,-7-2-3 15,-2 1 0-15,-2-3-3 0,-3-1-4 16,0 3 0-16,3 4-3 16,0 2 4-16,3 3 3 15,5 7 0-15,1 4-9 16,3 1-2-16,3 4-2 0,2 2 0 15,0 2-5-15,4 11-2 16,9 6 4-16,1 7-2 16,6 2 5-16,3 4-4 15,0 4 5-15,4-6-4 16,-1-2 2-16,-1-1 0 16,0-7-1-16,-4-2-2 0,1-9-3 15,0-2-2-15,-7-5 1 16,0-2-1-16,-3-4 2 15,-3-10 6-15,-1-2 0 16,-4-2 1-16,-3-5 1 16,-1 1-1-16,0 3 2 0,0 1-1 15,0 5 10-15,0 5-1 16,0 2 4-16,0 6-7 16,0 0-9-16,0 6-3 15,7 8-1-15,4 4 2 0,4 2 5 16,-1 0-1-16,2 4-24 15,3-3-13-15,-2-5-33 16,-7-7-68-16</inkml:trace>
  <inkml:trace contextRef="#ctx0" brushRef="#br0" timeOffset="48497.3835">25076 14098 532 0,'-14'-19'-2'16,"-3"-5"5"-16,7-1-10 0,5 2-26 15,5 0-44-15,0 2-32 16,0 6-72-16</inkml:trace>
  <inkml:trace contextRef="#ctx0" brushRef="#br0" timeOffset="48684.8663">24830 14428 468 0,'0'8'43'16,"0"-8"-39"-16,5 0-38 15,12-6 5-15,8-6 10 16,7-12-6-16,9-4-2 15,7-8-37-15,-2-5-73 16</inkml:trace>
  <inkml:trace contextRef="#ctx0" brushRef="#br0" timeOffset="49356.6827">25396 14237 462 0,'0'6'14'16,"0"1"-14"-16,0 0-12 15,0 2 4-15,2 1 2 16,5 3 4-16,0-1-1 15,2 1-12-15,-1-2 4 16,-2-2 3-16,0-4 4 0,-3-1 2 16,-1-1 2-16,-2-3 1 15,0 0-1-15,0 0 3 16,-2-3 0-16,-5-6-1 16,-3-6-1-16,-2-4 7 0,4-3 9 15,1 1-6-15,3-2 0 16,4 0-7-16,0 5 3 15,5 2-3-15,8 3-3 16,3 2 0-16,3 6-1 16,3 3-2-16,4 2 1 15,-5 4-2-15,5 9 1 0,-4-1 3 16,0 2-1-16,-3 0 0 16,-2 1 0-16,-5-3-5 15,-2-5-3-15,-3 0 0 16,-6-3-3-16,1-4-2 15,-2 0 7-15,0 0 8 16,-7 0 1-16,-1-7 0 0,-4-2-1 16,3-5 9-16,1-3 5 15,2 0-4-15,0-3-6 16,6-3-3-16,0 1-2 0,0 3-2 16,10 1 0-16,0 2 1 15,4 7 1-15,5 4 0 16,-4 5 0-16,4 0-1 15,-1 14-2-15,1 6 3 16,1 3-1-16,0 2 0 16,-2 0 1-16,-2-4-23 0,2-1-12 15,-7-9-37-15,-4-6-138 16</inkml:trace>
  <inkml:trace contextRef="#ctx0" brushRef="#br0" timeOffset="50044.1468">25894 14069 314 0,'1'-5'148'0,"-1"0"-133"0,0-1-14 16,-1 0 0-16,-1-4 0 15,-2 0-1-15,0-4 0 16,2-1 1-16,-1-3 0 15,-3 4 0-15,1-2 0 16,-3 7 0-16,0-2 1 16,-3 4 1-16,1 4 2 0,-2 3 1 15,0 0-7-15,2 0-2 16,-3 9-1-16,2 5 4 16,2 2-1-16,1 5 1 15,7 6-2-15,1 0 2 16,0 3-1-16,8-1 1 0,2-6-1 15,7-2 0-15,4-6-1 16,2-8-10-16,8-7 1 16,1-2 2-16,0-14 5 15,1-6-23-15,-1-2-13 16,-3-5 11-16,-2 0 10 0,-5-1 18 16,-5 3 7-16,-4 4-2 15,-4 2 1-15,-8-2 12 16,-1 3 15-16,0-3 7 15,-10-2-12-15,-3-2-9 16,-4 0-3-16,-4 1-6 0,1-5-6 16,3 5 0-16,-3-2 5 15,1 7-1-15,4 5-1 16,3 3-1-16,-2 5-1 16,8 2-2-16,0 3 0 15,3 1-3-15,1 2 1 0,2 0-2 16,0 7-2-16,5 8 1 15,7 6 1-15,5 5 3 16,2 7-3-16,5 2 3 16,-1 1-1-16,1-4-1 15,-1 0 1-15,-2-5 0 0,1-2-1 16,-3-5-21-16,2-6 3 16,-8-5-11-16,1-5-19 15,-4-4-15-15,-3-2-34 16,-3-14-50-16</inkml:trace>
  <inkml:trace contextRef="#ctx0" brushRef="#br0" timeOffset="50247.257">25843 13752 437 0,'-11'7'34'0,"5"-7"-10"16,6 0-22-16,0-6-9 15,15-4-11-15,9-6 3 0,5 0-17 16,3-4-32-16,-3-3-82 16</inkml:trace>
  <inkml:trace contextRef="#ctx0" brushRef="#br0" timeOffset="50950.3643">26167 13686 56 0,'1'14'179'16,"-1"-3"-164"-16,4-2 6 15,-2-2-2-15,3-1 3 0,0-3 5 16,-2-1-1-16,1-2 2 15,0 0-6-15,2-2-4 16,-3-7-7-16,-1-2-7 16,1-2-1-16,-3-2-1 15,0-1 0-15,0 0 1 0,-1 0 4 16,-6 1-1-16,0 1 1 16,-3 5-2-16,3-2 0 15,0 8 0-15,2 3-6 16,-3 0-1-16,3 2 0 15,1 12 2-15,3 7 1 16,1 2-2-16,0 8-1 0,5 3 1 16,8-4 0-16,3-1 1 15,4-6-6-15,0-3 0 16,6-6 3-16,-3-7 1 16,1-3-1-16,-5-4 3 0,-1-4 1 15,3-9 0-15,-4-3 0 16,1-1 1-16,-2-3-1 15,1 0-1-15,-5 0 4 16,-3 5 4-16,-3 2-3 16,-6 1-3-16,0 2-1 0,0 2-4 15,-10-1-2-15,-2 2 5 16,1-2-1-16,2-2 2 16,0 2 0-16,4-2-1 15,5 1-7-15,0 1-7 16,0-2-1-16,8 4-1 0,7 2 9 15,-1 3 8-15,5 2 0 16,-2 0-2-16,0 4 0 16,-2 6-1-16,2 6 0 15,-5 2 1-15,3 2-2 16,-3-2 5-16,5 1 1 16,-3-3 5-16,2-3-1 0,2-4 1 15,4-4-2-15,-1-5-5 16,4 0-1-16,2-11 2 15,0-7-10-15,-2-7-33 16,-1-5-84-16,-9-2-114 16</inkml:trace>
  <inkml:trace contextRef="#ctx0" brushRef="#br0" timeOffset="51434.6679">26815 13408 416 0,'0'-7'41'0,"0"-2"-20"0,-2 3-19 15,-1 3-2-15,0 3-3 16,-2 0 2-16,-2 0-2 16,0 0-3-16,-2 9 2 15,1 0 3-15,3 1 1 0,1 1 0 16,4 0-3-16,0 2-12 15,9-1-10-15,6 2-1 16,-1-2 7-16,6 4 6 16,2-5 8-16,-1 5 5 15,1-3 1-15,-2 1 0 16,-6-2-1-16,0 1 1 16,-7-1 0-16,-3 1-2 0,-4 1 1 15,-4-2 4-15,-12-1 1 16,-3 4-2-16,-7-6-20 15,-4-1-81-15,-6-2-94 16</inkml:trace>
  <inkml:trace contextRef="#ctx0" brushRef="#br0" timeOffset="51856.5057">27154 12946 378 0,'0'0'33'0,"-5"0"-12"16,-5 0-20-16,-2 7-1 0,-1 5 1 16,3 6-1-16,1 6 2 15,2 4-4-15,4 9 0 16,3 10 2-16,0 10-1 16,0 7 1-16,8 4 0 15,4 0 0-15,7-4 0 0,8-4 0 16,3-13 3-16,8-8 1 15,8-9-4-15,6-10 2 16,1-9-5-16,-4-8 3 16,2-3-26-16,-10-2-32 15,-3-12-84-15</inkml:trace>
  <inkml:trace contextRef="#ctx0" brushRef="#br0" timeOffset="52606.4575">24799 15127 221 0,'-5'2'185'16,"2"-2"-178"-16,1 0-14 0,2 0-23 15,0 0-2-15,7 0 15 16,6-2 20-16,5-5 2 16,7-2 1-16,7-5-3 15,4-4 0-15,9-5 3 16,7-4 1-16,7-5-4 15,6-4-5-15,5-3 15 0,5-4-3 16,5 1 0-16,3-3-6 16,2 1 0-16,5 1-4 15,3-2-1-15,-1 1 1 16,3-1-3-16,2-1 6 16,-2-3-2-16,-4 1-1 0,-1 2 0 15,-2 3 1-15,-10 4 3 16,-6 3 10-16,-11 9-6 15,-7 4-7-15,-11 5 1 16,-8 6-1-16,-4 1-2 16,-9 4 1-16,-4-2-12 0,-8 2-55 15,-10 0-120-15</inkml:trace>
  <inkml:trace contextRef="#ctx0" brushRef="#br0" timeOffset="54293.8409">27378 13183 460 0,'-5'-11'16'15,"2"1"10"-15,3-2-17 16,0-3-1-16,1-5-6 16,10-3-2-16,11 0 4 0,3-6-1 15,7 3-3-15,2 1 0 16,-1 3 1-16,1 6-1 16,-9 7-1-16,-4 6-2 15,-3 3-11-15,-7 0 2 0,-4 11 8 16,-3 3 2-16,-1 2 1 15,-3 2 0-15,0 1 1 16,-7 4 2-16,-6-1-4 16,1-2 8-16,1-1-2 15,0-2-5-15,6-3-4 16,3-2-3-16,2-3-9 0,0-2-5 16,7-3 4-16,8-3-4 15,4-1 17-15,3 0 13 16,3 0-6-16,1 4 0 15,-2-1-2-15,0 4 1 16,-2 4 1-16,-7 2-1 0,-3-1 4 16,-5 3 3-16,-6-1 1 15,-1 0 2-15,0 2 4 16,-12 2 1-16,-8 2 5 16,-4-3-13-16,-4 4-5 15,-3-6-2-15,-1-3-11 0,3-5-28 16,2-7-46-16,6-5-199 15</inkml:trace>
  <inkml:trace contextRef="#ctx0" brushRef="#br0" timeOffset="54465.7029">27787 13108 457 0,'12'-1'180'0,"-7"-3"-146"15,0-2-36-15,1 3-12 16,2-2-17-16,4-2-14 0,-2-6-31 16,-1-5-49-16</inkml:trace>
  <inkml:trace contextRef="#ctx0" brushRef="#br0" timeOffset="55106.3043">28327 12737 381 0,'7'-10'27'0,"-2"0"-19"0,-2 2-5 16,-1-1-2-16,0-2 0 16,0-1 0-16,0-1 1 15,-2 0-1-15,0 1 0 16,0 1 0-16,0 2 4 16,0 4 4-16,-4 3 1 0,-7 2-1 15,-4 2-9-15,-4 11 0 16,-4 3 2-16,2 3-2 15,-3 4 3-15,6-1-1 16,6 1-2-16,5 0 0 16,4-5-1-16,3-2-10 0,0-2-1 15,12-3 6-15,1-6-1 16,9-1 4-16,5 0 6 16,4-4-2-16,3 0 0 15,2 0-1-15,-1 2 1 16,-1 3-1-16,-5 2 0 15,-2 2 1-15,-8 1-1 0,-9 5-1 16,-6 1-1-16,-4 2 3 16,-20 2 3-16,-7-1 0 15,-5 2-2-15,-2-5-1 16,-1-5 5-16,7-4 23 0,1-5 14 16,4-2-18-16,3-2-10 15,4-7-7-15,1-3-2 16,5-1-3-16,8-4-1 15,2-1 6-15,5-2-15 16,15-3-6-16,9-1-14 16,3 2-13-16,6-4-15 0,-3 5-20 15,-1 0-105-15</inkml:trace>
  <inkml:trace contextRef="#ctx0" brushRef="#br0" timeOffset="55309.4073">28512 12584 381 0,'-4'-5'147'0,"1"-3"-109"16,-2 1-28-16,3 4-6 15,1 3-1-15,1 0-3 16,0 3-4-16,5 8-3 0,6 8 3 16,3 4 3-16,1 4-15 15,3 6-13-15,-2-5-21 16,-4-1-9-16,0-11-37 15,-5-7-111-15</inkml:trace>
  <inkml:trace contextRef="#ctx0" brushRef="#br0" timeOffset="55559.3758">28451 12220 531 0,'28'-20'2'16,"13"0"-1"-16,12 6-2 15,13 8 0-15,12 6 1 0,5 13-1 16,0 19-1-16,-6 18 1 16,-8 18-2-16,-14 14-18 15,-15 17-4-15,-16 13 14 16,-16 15 10-16,-9 7-14 15,-25-1-40-15,-19-8-108 16</inkml:trace>
  <inkml:trace contextRef="#ctx0" brushRef="#br0" timeOffset="61668.9836">10304 10720 293 0,'13'0'6'16,"1"-6"12"-16,6-1-12 15,6 2-3-15,3 0-1 0,5 1 5 16,1 0-6-16,6 2 1 16,5 1-4-16,0-1 2 15,3 0-1-15,2 0-10 16,2 1 2-16,1-2 3 15,3 2 7-15,3 0 0 16,2-1 0-16,5 0 1 0,3 0 1 16,2 2 4-16,5-1 1 15,4 1-2-15,0-3-3 16,1 1 1-16,-1-2 0 16,-4 1-4-16,-1 0 2 15,-5-2 1-15,-4 1 1 0,-5-2 2 16,-2 1 2-16,-6 1-3 15,-5 0 0-15,-5 0-1 16,-3 1-1-16,-2-1 1 16,-9-1 2-16,1 2 4 15,-9 2-5-15,-2 1-3 16,-4 0-2-16,-3 0 2 0,-6 0-5 16,0 0 3-16,-5 0-17 15,-2 4-25-15,0 3-33 16,-12-4-25-16</inkml:trace>
  <inkml:trace contextRef="#ctx0" brushRef="#br0" timeOffset="63106.3476">4744 10864 182 0,'-20'-14'16'0,"0"1"7"15,6 1-6-15,0 1-2 16,2 2-8-16,2 1-3 16,3 0 9-16,0-1-5 15,1 4 4-15,0 0-6 16,5-3 6-16,1 4 5 0,0 1-6 15,1 2-4-15,13-4-10 16,0 3 7-16,7-2-2 16,5 0-1-16,4 4 0 15,4-2-1-15,7 2 0 16,5 0 1-16,0 0 0 0,6 0-1 16,0 0 0-16,7 0 0 15,2 0-1-15,0 0 1 16,10 2 1-16,0 0-2 15,6-2 1-15,6 0 0 16,5 0 0-16,0 0 0 0,2 0-21 16,2 0 39-16,1-2-17 15,0 0 0-15,2-1-1 16,2-2 0-16,2 1 2 16,4-1-1-16,1 1-2 15,3 0 7-15,3 0-5 0,3 3 0 16,1-1 0-16,3 1-1 15,-1 1 0-15,1-2 2 16,-7 2-4-16,4-3 5 16,-4 0-6-16,-3-6 3 15,-3 2 2-15,-3-1-7 0,-4-3 14 16,-6 0-4-16,-2 4 4 16,-6-2-5-16,-2 4 0 15,-1-2-2-15,-7 3 0 16,-8 4-3-16,-6 0 2 15,-7 0-2-15,-7 0 0 16,-9 7-1-16,-9 5-10 0,-2 3-6 16,-10 5-15-16,-10-3-56 15,-5 2-10-15</inkml:trace>
  <inkml:trace contextRef="#ctx0" brushRef="#br0" timeOffset="64200.2149">7466 10628 295 0,'36'-23'-9'0,"2"-3"27"15,3 2 8-15,2 1-15 16,4 1-6-16,0 5-2 0,-3 4-2 15,3 7-4-15,-6 2-8 16,-7 4-72-16,-7 0-45 16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6.png>
</file>

<file path=ppt/media/image29.png>
</file>

<file path=ppt/media/image3.png>
</file>

<file path=ppt/media/image31.png>
</file>

<file path=ppt/media/image34.png>
</file>

<file path=ppt/media/image35.png>
</file>

<file path=ppt/media/image37.png>
</file>

<file path=ppt/media/image39.png>
</file>

<file path=ppt/media/image4.png>
</file>

<file path=ppt/media/image41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/>
              <a:t>Click to edit Course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Click to edit SME’s name</a:t>
            </a:r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/>
              <a:t>Click to edit </a:t>
            </a:r>
          </a:p>
          <a:p>
            <a:pPr lvl="0"/>
            <a:r>
              <a:rPr lang="en-US" dirty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/>
              <a:t>Click to edit Session title</a:t>
            </a:r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6.emf"/><Relationship Id="rId4" Type="http://schemas.openxmlformats.org/officeDocument/2006/relationships/customXml" Target="../ink/ink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3.xm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4.xml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0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5.xml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2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7.xml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customXml" Target="../ink/ink28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Classes, Objects and Events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Santosh GSK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Industry Expert</a:t>
            </a: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10BAB2-175E-DF45-97FE-E45238E3C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D53661B-7E43-2F4B-B4E7-06356A6FE7D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Objects have height, mass, cost and other properties that need to be measured</a:t>
            </a:r>
          </a:p>
          <a:p>
            <a:r>
              <a:rPr lang="en-US" dirty="0"/>
              <a:t>The values that we assign to these properties are called </a:t>
            </a:r>
            <a:r>
              <a:rPr lang="en-US" b="1" dirty="0"/>
              <a:t>measures</a:t>
            </a:r>
          </a:p>
          <a:p>
            <a:r>
              <a:rPr lang="en-US" dirty="0"/>
              <a:t>Such properties are represented with a units function that takes number as a argument</a:t>
            </a:r>
          </a:p>
          <a:p>
            <a:r>
              <a:rPr lang="en-US" dirty="0"/>
              <a:t>For a line segment L</a:t>
            </a:r>
            <a:r>
              <a:rPr lang="en-US" baseline="-25000" dirty="0"/>
              <a:t>1</a:t>
            </a:r>
            <a:r>
              <a:rPr lang="en-US" dirty="0"/>
              <a:t>, Length(L</a:t>
            </a:r>
            <a:r>
              <a:rPr lang="en-US" baseline="-25000" dirty="0"/>
              <a:t>1</a:t>
            </a:r>
            <a:r>
              <a:rPr lang="en-US" dirty="0"/>
              <a:t>) = Inches(1.5) = Centimeters(3.81)</a:t>
            </a:r>
          </a:p>
          <a:p>
            <a:r>
              <a:rPr lang="en-US" dirty="0"/>
              <a:t>Conversion between units is done by equating multiples of one unit to another</a:t>
            </a:r>
          </a:p>
          <a:p>
            <a:r>
              <a:rPr lang="en-US" dirty="0"/>
              <a:t>Centimeters(2.54 x d) = Inches(d)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C343231-9FCB-3240-8746-08F9B54EAB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665720" y="1960200"/>
              <a:ext cx="8830800" cy="35424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58520" y="1951560"/>
                <a:ext cx="8847000" cy="3560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632872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33E7EF9-55B9-BF42-A7E4-18462FAD09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2033DB7F-AC9A-8C41-BD0C-1DF66476023B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r>
                  <a:rPr lang="en-US" dirty="0"/>
                  <a:t>Measures can be used to describe objects as follows</a:t>
                </a:r>
              </a:p>
              <a:p>
                <a:r>
                  <a:rPr lang="en-US" dirty="0"/>
                  <a:t>Diameter(Basketball</a:t>
                </a:r>
                <a:r>
                  <a:rPr lang="en-US" baseline="-25000" dirty="0"/>
                  <a:t>12</a:t>
                </a:r>
                <a:r>
                  <a:rPr lang="en-US" dirty="0"/>
                  <a:t>) = Inches(9.5)</a:t>
                </a:r>
              </a:p>
              <a:p>
                <a:r>
                  <a:rPr lang="en-US" dirty="0" err="1"/>
                  <a:t>ListPrice</a:t>
                </a:r>
                <a:r>
                  <a:rPr lang="en-US" dirty="0"/>
                  <a:t>(Basketball</a:t>
                </a:r>
                <a:r>
                  <a:rPr lang="en-US" baseline="-25000" dirty="0"/>
                  <a:t>12</a:t>
                </a:r>
                <a:r>
                  <a:rPr lang="en-US" dirty="0"/>
                  <a:t>) = $(19)</a:t>
                </a:r>
              </a:p>
              <a:p>
                <a:r>
                  <a:rPr lang="en-US" dirty="0"/>
                  <a:t>d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 Days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dirty="0"/>
                  <a:t> Duration(d) = Hours(24)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2033DB7F-AC9A-8C41-BD0C-1DF6647602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2"/>
                <a:stretch>
                  <a:fillRect l="-375" t="-18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D600FF9-2A16-1B4F-B32D-AD09133F825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126080" y="1834560"/>
              <a:ext cx="3823920" cy="9075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18520" y="1826640"/>
                <a:ext cx="3840120" cy="921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5923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D2076E4-CF21-B447-A755-C7436101A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Ordered Measures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630B4FE0-17A9-9644-A38B-659427111BCE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857739" y="1600201"/>
                <a:ext cx="7905261" cy="4114798"/>
              </a:xfrm>
            </p:spPr>
            <p:txBody>
              <a:bodyPr/>
              <a:lstStyle/>
              <a:p>
                <a:r>
                  <a:rPr lang="en-US" dirty="0"/>
                  <a:t>Many other measures do not have an agreed scale of values</a:t>
                </a:r>
              </a:p>
              <a:p>
                <a:r>
                  <a:rPr lang="en-US" dirty="0"/>
                  <a:t>Exercise have difficulty</a:t>
                </a:r>
              </a:p>
              <a:p>
                <a:r>
                  <a:rPr lang="en-US" dirty="0"/>
                  <a:t>Desserts have deliciousness</a:t>
                </a:r>
              </a:p>
              <a:p>
                <a:r>
                  <a:rPr lang="en-US" dirty="0"/>
                  <a:t>Poems have beauty</a:t>
                </a:r>
              </a:p>
              <a:p>
                <a:endParaRPr lang="en-US" dirty="0"/>
              </a:p>
              <a:p>
                <a:r>
                  <a:rPr lang="en-US" dirty="0"/>
                  <a:t>Such measures can be ordered</a:t>
                </a:r>
              </a:p>
              <a:p>
                <a:r>
                  <a:rPr lang="en-US" dirty="0"/>
                  <a:t>E.g., Exercises in IE </a:t>
                </a:r>
                <a:r>
                  <a:rPr lang="en-US" dirty="0" err="1"/>
                  <a:t>Irodov</a:t>
                </a:r>
                <a:r>
                  <a:rPr lang="en-US" dirty="0"/>
                  <a:t> are tougher than HC </a:t>
                </a:r>
                <a:r>
                  <a:rPr lang="en-US" dirty="0" err="1"/>
                  <a:t>Verma</a:t>
                </a:r>
                <a:endParaRPr lang="en-US" dirty="0"/>
              </a:p>
              <a:p>
                <a:r>
                  <a:rPr lang="en-US" dirty="0"/>
                  <a:t>e</a:t>
                </a:r>
                <a:r>
                  <a:rPr lang="en-US" baseline="-25000" dirty="0"/>
                  <a:t>1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 Exercises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</m:t>
                    </m:r>
                  </m:oMath>
                </a14:m>
                <a:r>
                  <a:rPr lang="en-US" dirty="0"/>
                  <a:t> e</a:t>
                </a:r>
                <a:r>
                  <a:rPr lang="en-US" baseline="-25000" dirty="0"/>
                  <a:t>2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 Exercies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</m:t>
                    </m:r>
                  </m:oMath>
                </a14:m>
                <a:r>
                  <a:rPr lang="en-US" dirty="0"/>
                  <a:t> Wrote(</a:t>
                </a:r>
                <a:r>
                  <a:rPr lang="en-US" dirty="0" err="1"/>
                  <a:t>Irodov</a:t>
                </a:r>
                <a:r>
                  <a:rPr lang="en-US" dirty="0"/>
                  <a:t>, e</a:t>
                </a:r>
                <a:r>
                  <a:rPr lang="en-US" baseline="-25000" dirty="0"/>
                  <a:t>1</a:t>
                </a:r>
                <a:r>
                  <a:rPr lang="en-US" dirty="0"/>
                  <a:t>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</m:t>
                    </m:r>
                  </m:oMath>
                </a14:m>
                <a:r>
                  <a:rPr lang="en-US" dirty="0"/>
                  <a:t> Wrote(</a:t>
                </a:r>
                <a:r>
                  <a:rPr lang="en-US" dirty="0" err="1"/>
                  <a:t>Verma</a:t>
                </a:r>
                <a:r>
                  <a:rPr lang="en-US" dirty="0"/>
                  <a:t>, e</a:t>
                </a:r>
                <a:r>
                  <a:rPr lang="en-US" baseline="-25000" dirty="0"/>
                  <a:t>2</a:t>
                </a:r>
                <a:r>
                  <a:rPr lang="en-US" dirty="0"/>
                  <a:t>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dirty="0"/>
                  <a:t> Difficulty(e</a:t>
                </a:r>
                <a:r>
                  <a:rPr lang="en-US" baseline="-25000" dirty="0"/>
                  <a:t>1</a:t>
                </a:r>
                <a:r>
                  <a:rPr lang="en-US" dirty="0"/>
                  <a:t>) &gt; Difficulty(e</a:t>
                </a:r>
                <a:r>
                  <a:rPr lang="en-US" baseline="-25000" dirty="0"/>
                  <a:t>2</a:t>
                </a:r>
                <a:r>
                  <a:rPr lang="en-US" dirty="0"/>
                  <a:t>)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630B4FE0-17A9-9644-A38B-659427111BC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857739" y="1600201"/>
                <a:ext cx="7905261" cy="4114798"/>
              </a:xfrm>
              <a:blipFill>
                <a:blip r:embed="rId2"/>
                <a:stretch>
                  <a:fillRect l="-482" t="-1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EA95B68-8C2D-894D-82C7-3F53E0D911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926280" y="2617200"/>
              <a:ext cx="7676280" cy="2517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17640" y="2609640"/>
                <a:ext cx="7693200" cy="2530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0281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B8CD46E-2B3F-324E-A3C2-ED8C9BFCA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Objects: Things and Stuff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D431313-1831-4D46-8478-9FF1403392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14798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There is a significant portion of reality that cannot be labeled as objects</a:t>
            </a:r>
          </a:p>
          <a:p>
            <a:endParaRPr lang="en-US" dirty="0"/>
          </a:p>
          <a:p>
            <a:r>
              <a:rPr lang="en-US" dirty="0"/>
              <a:t>We give it a generic name – stuff</a:t>
            </a:r>
          </a:p>
          <a:p>
            <a:endParaRPr lang="en-US" dirty="0"/>
          </a:p>
          <a:p>
            <a:r>
              <a:rPr lang="en-US" dirty="0"/>
              <a:t>Banana; Butter</a:t>
            </a:r>
          </a:p>
          <a:p>
            <a:r>
              <a:rPr lang="en-US" dirty="0"/>
              <a:t>Banana can be counted</a:t>
            </a:r>
          </a:p>
          <a:p>
            <a:r>
              <a:rPr lang="en-US" dirty="0"/>
              <a:t>Butter has no obvious number associated – there is no object called “butter” – even if you cut in half you would again get Butter</a:t>
            </a:r>
          </a:p>
          <a:p>
            <a:r>
              <a:rPr lang="en-US" dirty="0"/>
              <a:t>Mass nouns – butter, water</a:t>
            </a:r>
          </a:p>
          <a:p>
            <a:r>
              <a:rPr lang="en-US" dirty="0"/>
              <a:t>Count nouns – pen, banana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772E54E-9F5A-1C4A-BF93-F0838171C1F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58320" y="3753000"/>
              <a:ext cx="3060720" cy="18648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2200" y="3743640"/>
                <a:ext cx="3072240" cy="1879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6578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27F8DCE-87FA-CE4C-881B-FC04AE0861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Representing Stuff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A8B2FA37-B95A-444F-9342-59B6751FBC3E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857739" y="1600201"/>
                <a:ext cx="10160000" cy="3581399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US" dirty="0"/>
                  <a:t>Need to represent Stuff in our ontology</a:t>
                </a:r>
              </a:p>
              <a:p>
                <a:r>
                  <a:rPr lang="en-US" dirty="0"/>
                  <a:t>We know that even after creating small parts of stuff, it would still be called the same class</a:t>
                </a:r>
              </a:p>
              <a:p>
                <a:r>
                  <a:rPr lang="en-US" dirty="0"/>
                  <a:t>E.g., If we cut Butter into small pieces, each piece would still be referred as Butter</a:t>
                </a:r>
              </a:p>
              <a:p>
                <a:r>
                  <a:rPr lang="en-US" dirty="0"/>
                  <a:t>Let us define a class Butter, we can represent it in our ontology as</a:t>
                </a:r>
              </a:p>
              <a:p>
                <a:r>
                  <a:rPr lang="en-US" dirty="0"/>
                  <a:t>b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</m:oMath>
                </a14:m>
                <a:r>
                  <a:rPr lang="en-US" dirty="0"/>
                  <a:t>Butter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 </m:t>
                    </m:r>
                  </m:oMath>
                </a14:m>
                <a:r>
                  <a:rPr lang="en-US" dirty="0"/>
                  <a:t>PartOf(p, b)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 </m:t>
                    </m:r>
                  </m:oMath>
                </a14:m>
                <a:r>
                  <a:rPr lang="en-US" dirty="0"/>
                  <a:t>p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</m:oMath>
                </a14:m>
                <a:r>
                  <a:rPr lang="en-US" dirty="0"/>
                  <a:t>Butter </a:t>
                </a:r>
              </a:p>
              <a:p>
                <a:r>
                  <a:rPr lang="en-US" dirty="0"/>
                  <a:t>We can also add attributes about the class Butter</a:t>
                </a:r>
              </a:p>
              <a:p>
                <a:r>
                  <a:rPr lang="en-US" dirty="0"/>
                  <a:t>b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</m:oMath>
                </a14:m>
                <a:r>
                  <a:rPr lang="en-US" dirty="0"/>
                  <a:t>Butter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dirty="0"/>
                  <a:t> </a:t>
                </a:r>
                <a:r>
                  <a:rPr lang="en-US" dirty="0" err="1"/>
                  <a:t>MeltingPoint</a:t>
                </a:r>
                <a:r>
                  <a:rPr lang="en-US" dirty="0"/>
                  <a:t>(b, Centigrade(30))</a:t>
                </a:r>
              </a:p>
              <a:p>
                <a:endParaRPr lang="en-US" dirty="0"/>
              </a:p>
              <a:p>
                <a:r>
                  <a:rPr lang="en-US" dirty="0"/>
                  <a:t>Intrinsic Properties: They retain with a division of the substance, i.e., Density, Flavor, etc.</a:t>
                </a:r>
              </a:p>
              <a:p>
                <a:r>
                  <a:rPr lang="en-US" dirty="0"/>
                  <a:t>Extrinsic Properties: They are not retained with a division of substance, i.e., weight, length, etc.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8B2FA37-B95A-444F-9342-59B6751FBC3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857739" y="1600201"/>
                <a:ext cx="10160000" cy="3581399"/>
              </a:xfrm>
              <a:blipFill>
                <a:blip r:embed="rId2"/>
                <a:stretch>
                  <a:fillRect l="-375" t="-17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74403A0-0CC7-0A49-8A40-61FC2CA938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826200" y="2244600"/>
              <a:ext cx="10879920" cy="28195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18640" y="2235600"/>
                <a:ext cx="10895040" cy="283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17764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4945856-67F9-4542-8BDB-E4F1A3ACB3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4A77D47-1913-7543-83D8-33DC78615A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So far the actions defined are discrete and instantaneous, e.g., moving from city A to city B</a:t>
            </a:r>
          </a:p>
          <a:p>
            <a:r>
              <a:rPr lang="en-US" dirty="0"/>
              <a:t>However, the continuous action of driving from city A to B is not defined</a:t>
            </a:r>
          </a:p>
          <a:p>
            <a:r>
              <a:rPr lang="en-US" dirty="0"/>
              <a:t>Consider the act of listening to a podcast while driving from city A to city B</a:t>
            </a:r>
          </a:p>
          <a:p>
            <a:r>
              <a:rPr lang="en-US" dirty="0"/>
              <a:t>Such cases cannot be handled with the existing formalism of actions</a:t>
            </a:r>
          </a:p>
          <a:p>
            <a:r>
              <a:rPr lang="en-US" dirty="0"/>
              <a:t>Event Calculus: Defined to handle such cases</a:t>
            </a:r>
          </a:p>
          <a:p>
            <a:r>
              <a:rPr lang="en-US" dirty="0"/>
              <a:t>It is based on points of time rather than on situations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FC1DDD2-72C1-554B-BCA0-79412DBF9ED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039320" y="3385800"/>
              <a:ext cx="8551440" cy="25678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32480" y="3376440"/>
                <a:ext cx="8568000" cy="258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33496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8A858C-B67C-A141-AD17-9C93D69A0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4D6AEDC-6ED0-C448-B791-99740231B60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Event calculus defines </a:t>
            </a:r>
            <a:r>
              <a:rPr lang="en-US" dirty="0" err="1"/>
              <a:t>fluents</a:t>
            </a:r>
            <a:r>
              <a:rPr lang="en-US" dirty="0"/>
              <a:t> and events</a:t>
            </a:r>
          </a:p>
          <a:p>
            <a:r>
              <a:rPr lang="en-US" dirty="0"/>
              <a:t>A fluent At(Shankar, BITS) is an object that refers to the fact of Shankar being in BITS</a:t>
            </a:r>
          </a:p>
          <a:p>
            <a:pPr lvl="1"/>
            <a:r>
              <a:rPr lang="en-US" dirty="0"/>
              <a:t>Doesn’t say whether it is True</a:t>
            </a:r>
          </a:p>
          <a:p>
            <a:pPr lvl="1"/>
            <a:endParaRPr lang="en-US" dirty="0"/>
          </a:p>
          <a:p>
            <a:r>
              <a:rPr lang="en-US" dirty="0"/>
              <a:t>To assert that a fluent is true at some point, we use predicate T</a:t>
            </a:r>
          </a:p>
          <a:p>
            <a:r>
              <a:rPr lang="en-US" dirty="0"/>
              <a:t>T(At(Shankar, BITS), t)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4784018-E26D-5F46-887B-754BF5E9BB7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151280" y="1855440"/>
              <a:ext cx="8862840" cy="20970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47680" y="1846800"/>
                <a:ext cx="8871480" cy="211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39023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DE68813-AF74-324B-8D6C-6EB6FF4B57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D4596078-7856-404A-B40B-774EC3FCC774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r>
                  <a:rPr lang="en-US" dirty="0"/>
                  <a:t>Events are described as instances of Event Classes</a:t>
                </a:r>
              </a:p>
              <a:p>
                <a:r>
                  <a:rPr lang="en-US" dirty="0"/>
                  <a:t>The event E</a:t>
                </a:r>
                <a:r>
                  <a:rPr lang="en-US" baseline="-25000" dirty="0"/>
                  <a:t>1</a:t>
                </a:r>
                <a:r>
                  <a:rPr lang="en-US" dirty="0"/>
                  <a:t> of Shankar flying from San Francisco to Washington D.C. can be described as</a:t>
                </a:r>
              </a:p>
              <a:p>
                <a:r>
                  <a:rPr lang="en-US" dirty="0"/>
                  <a:t>E</a:t>
                </a:r>
                <a:r>
                  <a:rPr lang="en-US" baseline="-25000" dirty="0"/>
                  <a:t>1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</m:oMath>
                </a14:m>
                <a:r>
                  <a:rPr lang="en-US" dirty="0"/>
                  <a:t>Flyings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</m:t>
                    </m:r>
                  </m:oMath>
                </a14:m>
                <a:r>
                  <a:rPr lang="en-US" dirty="0"/>
                  <a:t> Flyer(E</a:t>
                </a:r>
                <a:r>
                  <a:rPr lang="en-US" baseline="-25000" dirty="0"/>
                  <a:t>1</a:t>
                </a:r>
                <a:r>
                  <a:rPr lang="en-US" dirty="0"/>
                  <a:t>, Shankar)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</m:t>
                    </m:r>
                  </m:oMath>
                </a14:m>
                <a:r>
                  <a:rPr lang="en-US" dirty="0"/>
                  <a:t> Origin(E</a:t>
                </a:r>
                <a:r>
                  <a:rPr lang="en-US" baseline="-25000" dirty="0"/>
                  <a:t>1</a:t>
                </a:r>
                <a:r>
                  <a:rPr lang="en-US" dirty="0"/>
                  <a:t>, SF)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</m:t>
                    </m:r>
                  </m:oMath>
                </a14:m>
                <a:r>
                  <a:rPr lang="en-US" dirty="0"/>
                  <a:t> Destinatoin(E</a:t>
                </a:r>
                <a:r>
                  <a:rPr lang="en-US" baseline="-25000" dirty="0"/>
                  <a:t>1</a:t>
                </a:r>
                <a:r>
                  <a:rPr lang="en-US" dirty="0"/>
                  <a:t>, DC)</a:t>
                </a:r>
              </a:p>
              <a:p>
                <a:endParaRPr lang="en-US" dirty="0"/>
              </a:p>
              <a:p>
                <a:r>
                  <a:rPr lang="en-US" dirty="0"/>
                  <a:t>Happens(E</a:t>
                </a:r>
                <a:r>
                  <a:rPr lang="en-US" baseline="-25000" dirty="0"/>
                  <a:t>1</a:t>
                </a:r>
                <a:r>
                  <a:rPr lang="en-US" dirty="0"/>
                  <a:t>, </a:t>
                </a:r>
                <a:r>
                  <a:rPr lang="en-US" dirty="0" err="1"/>
                  <a:t>i</a:t>
                </a:r>
                <a:r>
                  <a:rPr lang="en-US" dirty="0"/>
                  <a:t>) – event E</a:t>
                </a:r>
                <a:r>
                  <a:rPr lang="en-US" baseline="-25000" dirty="0"/>
                  <a:t>1</a:t>
                </a:r>
                <a:r>
                  <a:rPr lang="en-US" dirty="0"/>
                  <a:t> took place over the time interval </a:t>
                </a:r>
                <a:r>
                  <a:rPr lang="en-US" dirty="0" err="1"/>
                  <a:t>i</a:t>
                </a:r>
                <a:endParaRPr lang="en-US" dirty="0"/>
              </a:p>
              <a:p>
                <a:r>
                  <a:rPr lang="en-US" dirty="0"/>
                  <a:t>Time interval </a:t>
                </a:r>
                <a:r>
                  <a:rPr lang="en-US" dirty="0" err="1"/>
                  <a:t>i</a:t>
                </a:r>
                <a:r>
                  <a:rPr lang="en-US" dirty="0"/>
                  <a:t> = (t1, t2) where t1 is the start time and t2 is the end time</a:t>
                </a:r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D4596078-7856-404A-B40B-774EC3FCC774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2"/>
                <a:stretch>
                  <a:fillRect l="-375" t="-18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87AB2D5-C5C6-254D-89DA-1EC1FD3932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841680" y="2264760"/>
              <a:ext cx="7682760" cy="15541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34480" y="2257560"/>
                <a:ext cx="7696080" cy="156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541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1F9E90B-7D08-2847-AF9E-96482929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ACB7D69-EFCF-ED46-B210-4FF10A793CD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The complete set of predicates for one version of event calculus is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69129FB4-A760-234D-84E1-A95040FD979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picture containing indoor, text&#10;&#10;Description automatically generated">
            <a:extLst>
              <a:ext uri="{FF2B5EF4-FFF2-40B4-BE49-F238E27FC236}">
                <a16:creationId xmlns:a16="http://schemas.microsoft.com/office/drawing/2014/main" xmlns="" id="{5DECB216-8159-6F4A-80C8-51520B2749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4100" y="2120107"/>
            <a:ext cx="7543800" cy="16891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170800" y="2067120"/>
              <a:ext cx="6333840" cy="31827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65400" y="2059920"/>
                <a:ext cx="6346800" cy="319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5929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224E980-5091-6E44-9EEC-35C260336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AF79FE-573A-994A-B855-DA921AC62A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Discrete Events – have a definite structure</a:t>
            </a:r>
          </a:p>
          <a:p>
            <a:r>
              <a:rPr lang="en-US" dirty="0"/>
              <a:t>Shankar’s trip would have a beginning, middle and end</a:t>
            </a:r>
          </a:p>
          <a:p>
            <a:r>
              <a:rPr lang="en-US" dirty="0"/>
              <a:t>If interrupted halfway, it would be something different</a:t>
            </a:r>
          </a:p>
          <a:p>
            <a:r>
              <a:rPr lang="en-US" dirty="0"/>
              <a:t>If we take a small interval of Shankar’s flight, say, 10 minute segment, that event would </a:t>
            </a:r>
            <a:r>
              <a:rPr lang="en-US"/>
              <a:t>still be a </a:t>
            </a:r>
            <a:r>
              <a:rPr lang="en-US" dirty="0"/>
              <a:t>member of </a:t>
            </a:r>
            <a:r>
              <a:rPr lang="en-US" dirty="0" err="1"/>
              <a:t>Flyings</a:t>
            </a:r>
            <a:endParaRPr lang="en-US" dirty="0"/>
          </a:p>
          <a:p>
            <a:r>
              <a:rPr lang="en-US" dirty="0"/>
              <a:t>Processes: Classes of events with this property are called process classes or liquid event classes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B1FD124-42DB-5248-9953-8340CDB056C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180080" y="2262600"/>
              <a:ext cx="8827920" cy="14626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73240" y="2253600"/>
                <a:ext cx="8840520" cy="147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0002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Organization of objects into classes helps in knowledge representation</a:t>
            </a:r>
          </a:p>
          <a:p>
            <a:pPr lvl="1"/>
            <a:r>
              <a:rPr lang="en-US" dirty="0"/>
              <a:t>E.g., Person is a class, John is an object and instance of class Person</a:t>
            </a:r>
          </a:p>
          <a:p>
            <a:endParaRPr lang="en-US" dirty="0"/>
          </a:p>
          <a:p>
            <a:r>
              <a:rPr lang="en-US" dirty="0"/>
              <a:t>Interaction with the world takes place at the level of individual objects</a:t>
            </a:r>
          </a:p>
          <a:p>
            <a:r>
              <a:rPr lang="en-US" dirty="0"/>
              <a:t>Reasoning takes place at the level of Classes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/>
          <a:lstStyle/>
          <a:p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Classes and Objects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2232000" y="2218680"/>
              <a:ext cx="5822640" cy="8197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24440" y="2212200"/>
                <a:ext cx="5836680" cy="82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0997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F24F9E-A98D-C146-8D7C-787349F33F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072EC3B-3DA5-B849-A689-5C877A10F66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Any process e that happens over an interval also happens over any subinterval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Distinction between liquid vs non-liquid events is analogous to stuff vs objects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7082E164-50D3-964C-8FAC-290C2651881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04E00D33-C392-3D4E-BC65-94A670EA8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1750" y="2209800"/>
            <a:ext cx="7048500" cy="3429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678040" y="2440080"/>
              <a:ext cx="7875000" cy="34034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70840" y="2432520"/>
                <a:ext cx="7885800" cy="341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8926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1CE3CA-628D-9341-B14E-0E173A5753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Intervals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A6A636A-A12F-5748-931A-EB230F757A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Event calculus opens us to the possibility of talking about time and time intervals</a:t>
            </a:r>
          </a:p>
          <a:p>
            <a:r>
              <a:rPr lang="en-US" dirty="0"/>
              <a:t>Two kind of time intervals: moments and extended intervals</a:t>
            </a:r>
          </a:p>
          <a:p>
            <a:r>
              <a:rPr lang="en-US" dirty="0"/>
              <a:t>Moments have zero duration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0D151550-07DC-6242-B3A2-62F246CBD58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xmlns="" id="{59A20B56-FCC9-3F46-B8D3-825DEE0DB4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2805974"/>
            <a:ext cx="5003800" cy="5969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155680" y="2508120"/>
              <a:ext cx="4748760" cy="9428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48480" y="2500560"/>
                <a:ext cx="4761360" cy="95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68049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5452BAD-4124-2F41-9A2B-BE0C1ADB45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Intervals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683A130-9423-6A46-806B-BBF64677A9A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Time scale: define a time scale and associate points on the scale with moments</a:t>
            </a:r>
          </a:p>
          <a:p>
            <a:r>
              <a:rPr lang="en-US" dirty="0"/>
              <a:t>It is arbitrary; can be measured as seconds starting from Jan 1</a:t>
            </a:r>
            <a:r>
              <a:rPr lang="en-US" baseline="30000" dirty="0"/>
              <a:t>st</a:t>
            </a:r>
            <a:r>
              <a:rPr lang="en-US" dirty="0"/>
              <a:t>, 1900</a:t>
            </a:r>
          </a:p>
          <a:p>
            <a:endParaRPr lang="en-US" dirty="0"/>
          </a:p>
          <a:p>
            <a:r>
              <a:rPr lang="en-US" dirty="0"/>
              <a:t>Functions </a:t>
            </a:r>
            <a:r>
              <a:rPr lang="en-US" i="1" dirty="0"/>
              <a:t>Begin</a:t>
            </a:r>
            <a:r>
              <a:rPr lang="en-US" dirty="0"/>
              <a:t> and </a:t>
            </a:r>
            <a:r>
              <a:rPr lang="en-US" i="1" dirty="0"/>
              <a:t>End </a:t>
            </a:r>
            <a:r>
              <a:rPr lang="en-US" dirty="0"/>
              <a:t> - earliest and latest moments in an interval</a:t>
            </a:r>
          </a:p>
          <a:p>
            <a:r>
              <a:rPr lang="en-US" dirty="0"/>
              <a:t>Function </a:t>
            </a:r>
            <a:r>
              <a:rPr lang="en-US" i="1" dirty="0"/>
              <a:t>Time</a:t>
            </a:r>
            <a:r>
              <a:rPr lang="en-US" dirty="0"/>
              <a:t> – delivers point on the time scale for a moment</a:t>
            </a:r>
          </a:p>
          <a:p>
            <a:r>
              <a:rPr lang="en-US" dirty="0"/>
              <a:t>Duration – gives the difference between end time and start time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D7E3B8E-90F2-974B-82D4-CF29D71AA5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469520" y="1662480"/>
              <a:ext cx="9634680" cy="21646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61960" y="1655280"/>
                <a:ext cx="9647280" cy="217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77713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D5F7A2-C8C2-C343-A330-4206DE582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Intervals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6295396-F1C8-8B42-8682-46A21B19D5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function Date – takes time arguments like hour, minutes, etc., and returns a time point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05C79A-F6C5-9748-806F-BB39D1FCB87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xmlns="" id="{C10F548F-DC9E-4F42-A42F-2D4EE206B1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7771" y="1758533"/>
            <a:ext cx="6159500" cy="1409700"/>
          </a:xfrm>
          <a:prstGeom prst="rect">
            <a:avLst/>
          </a:prstGeom>
        </p:spPr>
      </p:pic>
      <p:pic>
        <p:nvPicPr>
          <p:cNvPr id="8" name="Picture 7" descr="A close up of a logo&#10;&#10;Description automatically generated">
            <a:extLst>
              <a:ext uri="{FF2B5EF4-FFF2-40B4-BE49-F238E27FC236}">
                <a16:creationId xmlns:a16="http://schemas.microsoft.com/office/drawing/2014/main" xmlns="" id="{4EC3462E-42BD-2640-8D7A-32A0CFC20A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125" y="3877846"/>
            <a:ext cx="4953000" cy="609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2241720" y="1677240"/>
              <a:ext cx="5862240" cy="29696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234520" y="1669320"/>
                <a:ext cx="5874120" cy="298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6807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94D728B-E947-774F-87DB-C849D9778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Intervals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989C6D95-2EDC-E74D-A77B-43163F4A137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Meet – two intervals meet if the end time of first equals start time of second</a:t>
            </a:r>
          </a:p>
          <a:p>
            <a:r>
              <a:rPr lang="en-US" dirty="0"/>
              <a:t>The complete set of interval relations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BF299DD-AE2A-6843-A6EF-1CF28CA23A7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907E8720-B413-3845-9A9E-3C420805D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2300" y="2514600"/>
            <a:ext cx="5867400" cy="22352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118240" y="1853640"/>
              <a:ext cx="9510480" cy="46764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113920" y="1848240"/>
                <a:ext cx="9523080" cy="468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883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F686061-65A5-4448-AC07-56CB7C966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Intervals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60DCE0A-4D59-8943-A538-9A54379B5D5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D92E124A-BA2A-5C4F-A854-865EE979ACC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xmlns="" id="{1DD4FD40-9423-0C44-9F54-425FBAAF68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9650" y="1758950"/>
            <a:ext cx="7632700" cy="33401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2993040" y="1859760"/>
              <a:ext cx="6712200" cy="33001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86920" y="1855800"/>
                <a:ext cx="6724440" cy="331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97487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86B0A04-3C21-DC40-988B-CCBC9AC0C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Intervals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3FD4C79-0EB1-FF40-A01D-4AFE06082D3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To say the reign of Elizabeth II immediately followed that of George VI</a:t>
            </a:r>
          </a:p>
          <a:p>
            <a:r>
              <a:rPr lang="en-US" dirty="0"/>
              <a:t>The reign of Elvis overlapped with the 1950s, we can write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Overlap(</a:t>
            </a:r>
            <a:r>
              <a:rPr lang="en-US" dirty="0" err="1"/>
              <a:t>i</a:t>
            </a:r>
            <a:r>
              <a:rPr lang="en-US" dirty="0"/>
              <a:t>, j) only holds if </a:t>
            </a:r>
            <a:r>
              <a:rPr lang="en-US" dirty="0" err="1"/>
              <a:t>i</a:t>
            </a:r>
            <a:r>
              <a:rPr lang="en-US" dirty="0"/>
              <a:t> begins before j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27B51F63-414A-BC4E-A230-CDBC45107E5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xmlns="" id="{47C7ED0E-48D3-1043-A355-C03F923C53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2514600"/>
            <a:ext cx="4953000" cy="11176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668960" y="1826280"/>
              <a:ext cx="7997040" cy="18810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62480" y="1817640"/>
                <a:ext cx="8008200" cy="1893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597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CE96472-4BA3-A742-A224-35C977821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Mental Events and Mental Objects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D4B9F48-CA69-8C46-BC53-AE837204633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657599"/>
          </a:xfrm>
        </p:spPr>
        <p:txBody>
          <a:bodyPr/>
          <a:lstStyle/>
          <a:p>
            <a:r>
              <a:rPr lang="en-US" dirty="0"/>
              <a:t>Agents constructed so far have beliefs</a:t>
            </a:r>
          </a:p>
          <a:p>
            <a:r>
              <a:rPr lang="en-US" dirty="0"/>
              <a:t>However, we haven’t yet understood what knowledge do we have about these beliefs.</a:t>
            </a:r>
          </a:p>
          <a:p>
            <a:r>
              <a:rPr lang="en-US" dirty="0"/>
              <a:t>Knowledge about one’s own knowledge and reasoning process is useful for controlling inference</a:t>
            </a:r>
          </a:p>
          <a:p>
            <a:r>
              <a:rPr lang="en-US" dirty="0"/>
              <a:t>E.g., Alice asks Bob – “What is the square root of 1764”</a:t>
            </a:r>
          </a:p>
          <a:p>
            <a:r>
              <a:rPr lang="en-US" dirty="0"/>
              <a:t>Bob says - “I don’t know”</a:t>
            </a:r>
          </a:p>
          <a:p>
            <a:r>
              <a:rPr lang="en-US" dirty="0"/>
              <a:t>If Alice insists – “Think harder!”</a:t>
            </a:r>
          </a:p>
          <a:p>
            <a:r>
              <a:rPr lang="en-US" dirty="0"/>
              <a:t>Bob should realize that with some more thought it can be answered</a:t>
            </a:r>
          </a:p>
          <a:p>
            <a:r>
              <a:rPr lang="en-US" dirty="0"/>
              <a:t>E.g., Alice asks Bob – “Is your mother sitting down right now?”</a:t>
            </a:r>
          </a:p>
          <a:p>
            <a:r>
              <a:rPr lang="en-US" dirty="0"/>
              <a:t>then Bob should realize that thinking harder doesn’t help rather just ask his mother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668A857-3DF1-B741-9604-719A544B618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615320" y="3702960"/>
              <a:ext cx="6441120" cy="8762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08480" y="3697920"/>
                <a:ext cx="6450480" cy="88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02253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77F6A4-935F-8949-8537-008B385C3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Mental Events and Mental Objects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9A5DF5A-B832-914F-B79F-222DDC9544B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7738" y="1600201"/>
            <a:ext cx="10343661" cy="4724399"/>
          </a:xfrm>
        </p:spPr>
        <p:txBody>
          <a:bodyPr>
            <a:normAutofit/>
          </a:bodyPr>
          <a:lstStyle/>
          <a:p>
            <a:r>
              <a:rPr lang="en-US" dirty="0"/>
              <a:t>We need a model of mental objects (KB) and of mental processes that manipulate those objects</a:t>
            </a:r>
          </a:p>
          <a:p>
            <a:endParaRPr lang="en-US" dirty="0"/>
          </a:p>
          <a:p>
            <a:r>
              <a:rPr lang="en-US" dirty="0"/>
              <a:t>Propositional Attitudes: Believes, Knows, Wants, Intends, and Informs</a:t>
            </a:r>
          </a:p>
          <a:p>
            <a:r>
              <a:rPr lang="en-US" dirty="0"/>
              <a:t>They do not behave like normal predicates</a:t>
            </a:r>
          </a:p>
          <a:p>
            <a:r>
              <a:rPr lang="en-US" dirty="0"/>
              <a:t>E.g., Lois knows that Superman can Fly</a:t>
            </a:r>
          </a:p>
          <a:p>
            <a:r>
              <a:rPr lang="en-US" dirty="0"/>
              <a:t>Knows(Lois, </a:t>
            </a:r>
            <a:r>
              <a:rPr lang="en-US" dirty="0" err="1"/>
              <a:t>CanFly</a:t>
            </a:r>
            <a:r>
              <a:rPr lang="en-US" dirty="0"/>
              <a:t>(Superman))</a:t>
            </a:r>
          </a:p>
          <a:p>
            <a:r>
              <a:rPr lang="en-US" dirty="0"/>
              <a:t>If it is true that Superman is Clark Kent, then we must conclude that Lois knows that Clark can fly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 consequence of equality reasoning built into Logic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F55E8A8-9428-A14B-A5BB-EA131EA9A1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xmlns="" id="{AD67C67B-9510-4144-9F74-96D946C368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475" y="4495800"/>
            <a:ext cx="5524500" cy="635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393200" y="1874880"/>
              <a:ext cx="8724240" cy="38660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88160" y="1867320"/>
                <a:ext cx="8735760" cy="3881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3529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C71261B-CDE4-ED48-9370-E786BA028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Modal Logic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18FE8F5-6A7F-DF43-BE35-BF4B75316DB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Regular Logic is concerned with single modality, i.e., ”P is true”</a:t>
            </a:r>
          </a:p>
          <a:p>
            <a:r>
              <a:rPr lang="en-US" dirty="0"/>
              <a:t>Modal Logic include modal operators that take sentences as arguments</a:t>
            </a:r>
          </a:p>
          <a:p>
            <a:r>
              <a:rPr lang="en-US" dirty="0"/>
              <a:t>E.g., A knows P is represented as K</a:t>
            </a:r>
            <a:r>
              <a:rPr lang="en-US" baseline="-25000" dirty="0"/>
              <a:t>A</a:t>
            </a:r>
            <a:r>
              <a:rPr lang="en-US" dirty="0"/>
              <a:t> P, where K is the modal operator for Knows</a:t>
            </a:r>
          </a:p>
          <a:p>
            <a:r>
              <a:rPr lang="en-US" dirty="0"/>
              <a:t>Takes two arguments, an agent and a sentence</a:t>
            </a:r>
          </a:p>
          <a:p>
            <a:r>
              <a:rPr lang="en-US" dirty="0"/>
              <a:t>Syntax of modal logic is same as FOL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A603E09F-2298-5C49-94A7-94454BE7A6B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703160" y="2259720"/>
              <a:ext cx="7057080" cy="2184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00640" y="2252520"/>
                <a:ext cx="7063920" cy="2198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74973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5F9B2CE-5819-8945-A3D2-928112D37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and Subclass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AD274B9A-9ACB-1949-8B6C-CCCECFA0DDA8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r>
                  <a:rPr lang="en-US" dirty="0"/>
                  <a:t>Two ways of representing classes in FOL</a:t>
                </a:r>
              </a:p>
              <a:p>
                <a:pPr lvl="1"/>
                <a:r>
                  <a:rPr lang="en-US" dirty="0"/>
                  <a:t>Predicates, e.g., Person(John)</a:t>
                </a:r>
              </a:p>
              <a:p>
                <a:pPr lvl="1"/>
                <a:r>
                  <a:rPr lang="en-US" dirty="0"/>
                  <a:t>Class as an object, e.g., Member(John, Person) or John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 Person</a:t>
                </a:r>
              </a:p>
              <a:p>
                <a:pPr lvl="1"/>
                <a:endParaRPr lang="en-US" dirty="0"/>
              </a:p>
              <a:p>
                <a:r>
                  <a:rPr lang="en-US" dirty="0"/>
                  <a:t>Subclass: </a:t>
                </a:r>
              </a:p>
              <a:p>
                <a:pPr lvl="1"/>
                <a:r>
                  <a:rPr lang="en-US" dirty="0"/>
                  <a:t>Subclass(Person, Mammal) or Person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</m:oMath>
                </a14:m>
                <a:r>
                  <a:rPr lang="en-US" dirty="0"/>
                  <a:t> Mammal</a:t>
                </a:r>
              </a:p>
              <a:p>
                <a:pPr lvl="1"/>
                <a:r>
                  <a:rPr lang="en-US" dirty="0"/>
                  <a:t>Subclass, Subset, Subcategory are interchangeably used</a:t>
                </a:r>
              </a:p>
              <a:p>
                <a:pPr marL="457200" lvl="1" indent="0">
                  <a:buNone/>
                </a:pPr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D274B9A-9ACB-1949-8B6C-CCCECFA0DD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2"/>
                <a:stretch>
                  <a:fillRect l="-375" t="-18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1CE824D-C9CF-CE4F-A81F-B4AA1D7F408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732680" y="2174760"/>
              <a:ext cx="5889600" cy="16236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26560" y="2166840"/>
                <a:ext cx="5901480" cy="163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964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/>
              <a:t>In our next session:</a:t>
            </a:r>
          </a:p>
          <a:p>
            <a:r>
              <a:rPr lang="en-US" dirty="0"/>
              <a:t>Forward and Backward Chaining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06331F9-3895-0440-A450-4DE694F24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Inheritance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CBD475E5-C3F1-F746-8FC5-CC62886027B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Classes serve to organize and simplify the knowledge base through inheritance</a:t>
            </a:r>
          </a:p>
          <a:p>
            <a:r>
              <a:rPr lang="en-US" dirty="0"/>
              <a:t>E.g., All instances of class Food are edible</a:t>
            </a:r>
          </a:p>
          <a:p>
            <a:r>
              <a:rPr lang="en-US" dirty="0"/>
              <a:t>Fruit is a subclass of Food</a:t>
            </a:r>
          </a:p>
          <a:p>
            <a:r>
              <a:rPr lang="en-US" dirty="0"/>
              <a:t>Apply is a subclass of Fruit</a:t>
            </a:r>
          </a:p>
          <a:p>
            <a:r>
              <a:rPr lang="en-US" dirty="0"/>
              <a:t>We can infer that, Apply is edible</a:t>
            </a:r>
          </a:p>
          <a:p>
            <a:endParaRPr lang="en-US" dirty="0"/>
          </a:p>
          <a:p>
            <a:r>
              <a:rPr lang="en-US" dirty="0"/>
              <a:t>Individual apples inherit the property edibility from their membership in Food class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8956E37-DCB6-E248-ABE1-8C44D1B5A64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866720" y="882720"/>
              <a:ext cx="3773520" cy="350532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858440" y="874080"/>
                <a:ext cx="3790440" cy="3521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35001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40C8240-AFF0-5442-BB63-9DA858571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Subclass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5F5C35D-84A6-464F-AB34-9A8E341ED3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Subclass relations organize classes into a Taxonomy or Taxonomic hierarchy</a:t>
            </a:r>
          </a:p>
          <a:p>
            <a:r>
              <a:rPr lang="en-US" dirty="0"/>
              <a:t>Taxonomy is a branch of science dealing with classification of concepts, primarily organisms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3C936A0C-EAB3-364C-80BF-E8C10612BF9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6446160" y="2252520"/>
              <a:ext cx="4787280" cy="376200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36080" y="2242440"/>
                <a:ext cx="4803840" cy="3780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0227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9C7B5B-E8DB-9348-8238-A81A5D306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 and Classes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FEB9538B-A793-2145-A1EC-72403E6B1989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857739" y="1600201"/>
                <a:ext cx="10160000" cy="4114798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FOL makes it easy to state facts about classes either by relating objects to classes or by quantifying over their members</a:t>
                </a:r>
              </a:p>
              <a:p>
                <a:pPr lvl="1"/>
                <a:r>
                  <a:rPr lang="en-US" sz="1800" dirty="0"/>
                  <a:t>An object is a member of a class</a:t>
                </a:r>
              </a:p>
              <a:p>
                <a:pPr lvl="1"/>
                <a:r>
                  <a:rPr lang="en-US" sz="1800" dirty="0"/>
                  <a:t>BB</a:t>
                </a:r>
                <a:r>
                  <a:rPr lang="en-US" sz="1800" baseline="-25000" dirty="0"/>
                  <a:t>9</a:t>
                </a:r>
                <a:r>
                  <a:rPr lang="en-US" sz="1800" dirty="0"/>
                  <a:t>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1800" dirty="0"/>
                  <a:t> Basketballs</a:t>
                </a:r>
              </a:p>
              <a:p>
                <a:pPr lvl="1"/>
                <a:r>
                  <a:rPr lang="en-US" sz="1800" dirty="0"/>
                  <a:t>A class is a subclass of another class</a:t>
                </a:r>
              </a:p>
              <a:p>
                <a:pPr lvl="1"/>
                <a:r>
                  <a:rPr lang="en-US" sz="1800" dirty="0"/>
                  <a:t>Basketballs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⊂</m:t>
                    </m:r>
                  </m:oMath>
                </a14:m>
                <a:r>
                  <a:rPr lang="en-US" sz="1800" dirty="0"/>
                  <a:t> Balls</a:t>
                </a:r>
              </a:p>
              <a:p>
                <a:pPr lvl="1"/>
                <a:r>
                  <a:rPr lang="en-US" sz="1800" dirty="0"/>
                  <a:t>All members of a class have some properties</a:t>
                </a:r>
              </a:p>
              <a:p>
                <a:pPr lvl="1"/>
                <a:r>
                  <a:rPr lang="en-US" sz="1800" dirty="0"/>
                  <a:t>(x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1800" dirty="0"/>
                  <a:t> Basketballs)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1800" dirty="0"/>
                  <a:t> Spherical(x)</a:t>
                </a:r>
              </a:p>
              <a:p>
                <a:pPr lvl="1"/>
                <a:r>
                  <a:rPr lang="en-US" sz="1800" dirty="0"/>
                  <a:t>Members of a class can be recognized by some properties</a:t>
                </a:r>
              </a:p>
              <a:p>
                <a:pPr lvl="1"/>
                <a:r>
                  <a:rPr lang="en-US" sz="1800" dirty="0"/>
                  <a:t>Orange(x)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</m:t>
                    </m:r>
                  </m:oMath>
                </a14:m>
                <a:r>
                  <a:rPr lang="en-US" sz="1800" dirty="0"/>
                  <a:t> Round(x)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</m:t>
                    </m:r>
                  </m:oMath>
                </a14:m>
                <a:r>
                  <a:rPr lang="en-US" sz="1800" dirty="0"/>
                  <a:t> (Diameter(x) = 9.5”)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 </m:t>
                    </m:r>
                  </m:oMath>
                </a14:m>
                <a:r>
                  <a:rPr lang="en-US" sz="1800" dirty="0"/>
                  <a:t> (x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</m:oMath>
                </a14:m>
                <a:r>
                  <a:rPr lang="en-US" sz="1800" dirty="0"/>
                  <a:t>Balls)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sz="1800" dirty="0"/>
                  <a:t> (x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1800" dirty="0"/>
                  <a:t> Basketballs)</a:t>
                </a:r>
              </a:p>
              <a:p>
                <a:pPr lvl="1"/>
                <a:r>
                  <a:rPr lang="en-US" sz="1800" dirty="0"/>
                  <a:t>A class as a whole has some properties</a:t>
                </a:r>
              </a:p>
              <a:p>
                <a:pPr lvl="1"/>
                <a:r>
                  <a:rPr lang="en-US" sz="1800" dirty="0"/>
                  <a:t>Dogs </a:t>
                </a:r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sz="1800" dirty="0"/>
                  <a:t> DomesticatedSpecies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EB9538B-A793-2145-A1EC-72403E6B198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857739" y="1600201"/>
                <a:ext cx="10160000" cy="4114798"/>
              </a:xfrm>
              <a:blipFill>
                <a:blip r:embed="rId2"/>
                <a:stretch>
                  <a:fillRect l="-375" t="-123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379075-12E8-004F-B06A-58BAAADEDC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265040" y="1299600"/>
              <a:ext cx="10797120" cy="541548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57120" y="1293480"/>
                <a:ext cx="10812600" cy="542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13337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7145B4-FA7F-1A49-8E17-6C0B55F3A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 between Classes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B8A626A-CE31-0D45-80B7-CA8B84B7303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7739" y="1600200"/>
            <a:ext cx="10160000" cy="4800599"/>
          </a:xfrm>
        </p:spPr>
        <p:txBody>
          <a:bodyPr>
            <a:normAutofit/>
          </a:bodyPr>
          <a:lstStyle/>
          <a:p>
            <a:r>
              <a:rPr lang="en-US" dirty="0"/>
              <a:t>Apart from subclass – class relations, we can also have class – class relations</a:t>
            </a:r>
          </a:p>
          <a:p>
            <a:r>
              <a:rPr lang="en-US" dirty="0"/>
              <a:t>Disjoint Classes – Two or more classes are disjoint if they have no members in common</a:t>
            </a:r>
          </a:p>
          <a:p>
            <a:pPr lvl="1"/>
            <a:r>
              <a:rPr lang="en-US" dirty="0"/>
              <a:t>E.g., Male and Female are subclasses of Animals class and are disjoint classes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Exhaustive Decomposition – All possible constituent subclasses of a class	</a:t>
            </a:r>
          </a:p>
          <a:p>
            <a:pPr lvl="1"/>
            <a:r>
              <a:rPr lang="en-US" dirty="0"/>
              <a:t>E.g., Jan, Feb, ..., Dec are subclasses of Months and are exhaustive decomposition</a:t>
            </a:r>
          </a:p>
          <a:p>
            <a:pPr lvl="1"/>
            <a:endParaRPr lang="en-US" dirty="0"/>
          </a:p>
          <a:p>
            <a:r>
              <a:rPr lang="en-US" dirty="0"/>
              <a:t>Partition – A disjoint and exhaustive decomposition subclasses are called a partition</a:t>
            </a:r>
          </a:p>
          <a:p>
            <a:pPr lvl="1"/>
            <a:r>
              <a:rPr lang="en-US" dirty="0"/>
              <a:t>E.g., Jan, Feb, …, Dec are a Partition of class Months</a:t>
            </a:r>
          </a:p>
          <a:p>
            <a:pPr lvl="1"/>
            <a:endParaRPr lang="en-US" dirty="0"/>
          </a:p>
          <a:p>
            <a:r>
              <a:rPr lang="en-US" dirty="0"/>
              <a:t>Disjoint({Animals, Vegetables})</a:t>
            </a:r>
          </a:p>
          <a:p>
            <a:r>
              <a:rPr lang="en-US" dirty="0" err="1"/>
              <a:t>ExhaustiveDecomposition</a:t>
            </a:r>
            <a:r>
              <a:rPr lang="en-US" dirty="0"/>
              <a:t>({Americans, Canadians, Mexicans}, </a:t>
            </a:r>
            <a:r>
              <a:rPr lang="en-US" dirty="0" err="1"/>
              <a:t>NorthAmericans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Not a partition because few people might have dual citizenship</a:t>
            </a:r>
          </a:p>
          <a:p>
            <a:r>
              <a:rPr lang="en-US" dirty="0"/>
              <a:t>Partition({Jan, Feb, Mar, …, Dec}, Months)</a:t>
            </a:r>
          </a:p>
          <a:p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C908B491-E051-B14E-AB09-4193AEBBC9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178280" y="2253600"/>
              <a:ext cx="8906040" cy="397116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9280" y="2246040"/>
                <a:ext cx="8919360" cy="3984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91191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E15A9B4-6661-574D-9736-20E2F27673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Defining Classes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B4BAC15B-393C-1248-907C-CEC7A6B7DB58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r>
                  <a:rPr lang="en-US" dirty="0"/>
                  <a:t>Classes can be defined by providing necessary and sufficient conditions for membership</a:t>
                </a:r>
              </a:p>
              <a:p>
                <a:r>
                  <a:rPr lang="en-US" dirty="0"/>
                  <a:t>Orange(x)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</m:t>
                    </m:r>
                  </m:oMath>
                </a14:m>
                <a:r>
                  <a:rPr lang="en-US" dirty="0"/>
                  <a:t> Round(x)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</m:t>
                    </m:r>
                  </m:oMath>
                </a14:m>
                <a:r>
                  <a:rPr lang="en-US" dirty="0"/>
                  <a:t> (Diameter(x) = 9.5”)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 </m:t>
                    </m:r>
                  </m:oMath>
                </a14:m>
                <a:r>
                  <a:rPr lang="en-US" dirty="0"/>
                  <a:t> (x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</m:oMath>
                </a14:m>
                <a:r>
                  <a:rPr lang="en-US" dirty="0"/>
                  <a:t>Balls)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⇒</m:t>
                    </m:r>
                  </m:oMath>
                </a14:m>
                <a:r>
                  <a:rPr lang="en-US" dirty="0"/>
                  <a:t> (x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 Basketballs)</a:t>
                </a:r>
              </a:p>
              <a:p>
                <a:r>
                  <a:rPr lang="en-US" dirty="0"/>
                  <a:t>x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 Bachelors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⟺</m:t>
                    </m:r>
                  </m:oMath>
                </a14:m>
                <a:r>
                  <a:rPr lang="en-US" dirty="0"/>
                  <a:t> Unmarried(x)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 </m:t>
                    </m:r>
                  </m:oMath>
                </a14:m>
                <a:r>
                  <a:rPr lang="en-US" dirty="0"/>
                  <a:t> x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 </m:t>
                    </m:r>
                  </m:oMath>
                </a14:m>
                <a:r>
                  <a:rPr lang="en-US" dirty="0"/>
                  <a:t>Adults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⋀ </m:t>
                    </m:r>
                  </m:oMath>
                </a14:m>
                <a:r>
                  <a:rPr lang="en-US" dirty="0"/>
                  <a:t> x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</m:oMath>
                </a14:m>
                <a:r>
                  <a:rPr lang="en-US" dirty="0"/>
                  <a:t> Males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B4BAC15B-393C-1248-907C-CEC7A6B7DB5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2"/>
                <a:stretch>
                  <a:fillRect l="-375" t="-18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40708351-4C81-4642-9696-5FA7FD27A34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/>
              <p14:cNvContentPartPr/>
              <p14:nvPr/>
            </p14:nvContentPartPr>
            <p14:xfrm>
              <a:off x="1178280" y="2222280"/>
              <a:ext cx="8098560" cy="5216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74320" y="2215080"/>
                <a:ext cx="8109000" cy="53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265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1AEE30D-4DCF-C24F-A109-54C40DBBC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Physical Composition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A15ACFF-17D2-E448-9D1F-9A23863BC6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352799"/>
          </a:xfrm>
        </p:spPr>
        <p:txBody>
          <a:bodyPr/>
          <a:lstStyle/>
          <a:p>
            <a:r>
              <a:rPr lang="en-US" dirty="0"/>
              <a:t>Idea: one object can be a part of another </a:t>
            </a:r>
          </a:p>
          <a:p>
            <a:r>
              <a:rPr lang="en-US" dirty="0"/>
              <a:t>E.g., One’s nose is part of one’s head; Hyderabad is part of India</a:t>
            </a:r>
          </a:p>
          <a:p>
            <a:r>
              <a:rPr lang="en-US" dirty="0"/>
              <a:t>Use </a:t>
            </a:r>
            <a:r>
              <a:rPr lang="en-US" dirty="0" err="1"/>
              <a:t>PartOf</a:t>
            </a:r>
            <a:r>
              <a:rPr lang="en-US" dirty="0"/>
              <a:t> relation to say that one is part of another</a:t>
            </a:r>
          </a:p>
          <a:p>
            <a:r>
              <a:rPr lang="en-US" dirty="0" err="1"/>
              <a:t>PartOf</a:t>
            </a:r>
            <a:r>
              <a:rPr lang="en-US" dirty="0"/>
              <a:t>(Bucharest, Romania)</a:t>
            </a:r>
          </a:p>
          <a:p>
            <a:r>
              <a:rPr lang="en-US" dirty="0" err="1"/>
              <a:t>PartOf</a:t>
            </a:r>
            <a:r>
              <a:rPr lang="en-US" dirty="0"/>
              <a:t>(Romania, </a:t>
            </a:r>
            <a:r>
              <a:rPr lang="en-US" dirty="0" err="1"/>
              <a:t>EasternEurope</a:t>
            </a:r>
            <a:r>
              <a:rPr lang="en-US" dirty="0"/>
              <a:t>)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FF2F74BF-04D8-C440-9AEC-C1512E9A352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208160" y="1896120"/>
              <a:ext cx="3195000" cy="1619640"/>
            </p14:xfrm>
          </p:contentPart>
        </mc:Choice>
        <mc:Fallback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0600" y="1888920"/>
                <a:ext cx="3208680" cy="1631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860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2170</TotalTime>
  <Words>1588</Words>
  <Application>Microsoft Office PowerPoint</Application>
  <PresentationFormat>Widescreen</PresentationFormat>
  <Paragraphs>205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Arial</vt:lpstr>
      <vt:lpstr>Calibri</vt:lpstr>
      <vt:lpstr>Calibri Light</vt:lpstr>
      <vt:lpstr>Cambria Math</vt:lpstr>
      <vt:lpstr>Helvetica</vt:lpstr>
      <vt:lpstr>Helvetica Light</vt:lpstr>
      <vt:lpstr>Office Theme</vt:lpstr>
      <vt:lpstr>Classes, Objects and Events</vt:lpstr>
      <vt:lpstr>Classes and Objects</vt:lpstr>
      <vt:lpstr>Class and Subclass</vt:lpstr>
      <vt:lpstr>Inheritance</vt:lpstr>
      <vt:lpstr>Subclass</vt:lpstr>
      <vt:lpstr>FOL and Classes</vt:lpstr>
      <vt:lpstr>Relation between Classes</vt:lpstr>
      <vt:lpstr>Defining Classes</vt:lpstr>
      <vt:lpstr>Physical Composition</vt:lpstr>
      <vt:lpstr>Measurements</vt:lpstr>
      <vt:lpstr>Measurements</vt:lpstr>
      <vt:lpstr>Ordered Measures</vt:lpstr>
      <vt:lpstr>Objects: Things and Stuff</vt:lpstr>
      <vt:lpstr>Representing Stuff</vt:lpstr>
      <vt:lpstr>Events</vt:lpstr>
      <vt:lpstr>Events</vt:lpstr>
      <vt:lpstr>Events</vt:lpstr>
      <vt:lpstr>Events</vt:lpstr>
      <vt:lpstr>Processes</vt:lpstr>
      <vt:lpstr>Processes</vt:lpstr>
      <vt:lpstr>Time Intervals</vt:lpstr>
      <vt:lpstr>Time Intervals</vt:lpstr>
      <vt:lpstr>Time Intervals</vt:lpstr>
      <vt:lpstr>Time Intervals</vt:lpstr>
      <vt:lpstr>Time Intervals</vt:lpstr>
      <vt:lpstr>Time Intervals</vt:lpstr>
      <vt:lpstr>Mental Events and Mental Objects</vt:lpstr>
      <vt:lpstr>Mental Events and Mental Objects</vt:lpstr>
      <vt:lpstr>Modal Logic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wilp-hyd</cp:lastModifiedBy>
  <cp:revision>245</cp:revision>
  <dcterms:created xsi:type="dcterms:W3CDTF">2018-10-16T06:13:57Z</dcterms:created>
  <dcterms:modified xsi:type="dcterms:W3CDTF">2019-03-07T06:49:32Z</dcterms:modified>
</cp:coreProperties>
</file>

<file path=docProps/thumbnail.jpeg>
</file>